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1" d="100"/>
          <a:sy n="81" d="100"/>
        </p:scale>
        <p:origin x="39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1" name="Shape 101"/>
          <p:cNvSpPr>
            <a:spLocks noGrp="1" noRot="1" noChangeAspect="1"/>
          </p:cNvSpPr>
          <p:nvPr>
            <p:ph type="sldImg"/>
          </p:nvPr>
        </p:nvSpPr>
        <p:spPr>
          <a:xfrm>
            <a:off x="1143000" y="685800"/>
            <a:ext cx="4572000" cy="3429000"/>
          </a:xfrm>
          <a:prstGeom prst="rect">
            <a:avLst/>
          </a:prstGeom>
        </p:spPr>
        <p:txBody>
          <a:bodyPr/>
          <a:lstStyle/>
          <a:p>
            <a:endParaRPr/>
          </a:p>
        </p:txBody>
      </p:sp>
      <p:sp>
        <p:nvSpPr>
          <p:cNvPr id="102" name="Shape 10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j-lt"/>
        <a:ea typeface="+mj-ea"/>
        <a:cs typeface="+mj-cs"/>
        <a:sym typeface="Arial"/>
      </a:defRPr>
    </a:lvl1pPr>
    <a:lvl2pPr indent="228600" latinLnBrk="0">
      <a:defRPr sz="1400">
        <a:latin typeface="+mj-lt"/>
        <a:ea typeface="+mj-ea"/>
        <a:cs typeface="+mj-cs"/>
        <a:sym typeface="Arial"/>
      </a:defRPr>
    </a:lvl2pPr>
    <a:lvl3pPr indent="457200" latinLnBrk="0">
      <a:defRPr sz="1400">
        <a:latin typeface="+mj-lt"/>
        <a:ea typeface="+mj-ea"/>
        <a:cs typeface="+mj-cs"/>
        <a:sym typeface="Arial"/>
      </a:defRPr>
    </a:lvl3pPr>
    <a:lvl4pPr indent="685800" latinLnBrk="0">
      <a:defRPr sz="1400">
        <a:latin typeface="+mj-lt"/>
        <a:ea typeface="+mj-ea"/>
        <a:cs typeface="+mj-cs"/>
        <a:sym typeface="Arial"/>
      </a:defRPr>
    </a:lvl4pPr>
    <a:lvl5pPr indent="914400" latinLnBrk="0">
      <a:defRPr sz="1400">
        <a:latin typeface="+mj-lt"/>
        <a:ea typeface="+mj-ea"/>
        <a:cs typeface="+mj-cs"/>
        <a:sym typeface="Arial"/>
      </a:defRPr>
    </a:lvl5pPr>
    <a:lvl6pPr indent="1143000" latinLnBrk="0">
      <a:defRPr sz="1400">
        <a:latin typeface="+mj-lt"/>
        <a:ea typeface="+mj-ea"/>
        <a:cs typeface="+mj-cs"/>
        <a:sym typeface="Arial"/>
      </a:defRPr>
    </a:lvl6pPr>
    <a:lvl7pPr indent="1371600" latinLnBrk="0">
      <a:defRPr sz="1400">
        <a:latin typeface="+mj-lt"/>
        <a:ea typeface="+mj-ea"/>
        <a:cs typeface="+mj-cs"/>
        <a:sym typeface="Arial"/>
      </a:defRPr>
    </a:lvl7pPr>
    <a:lvl8pPr indent="1600200" latinLnBrk="0">
      <a:defRPr sz="1400">
        <a:latin typeface="+mj-lt"/>
        <a:ea typeface="+mj-ea"/>
        <a:cs typeface="+mj-cs"/>
        <a:sym typeface="Arial"/>
      </a:defRPr>
    </a:lvl8pPr>
    <a:lvl9pPr indent="1828800" latinLnBrk="0">
      <a:defRPr sz="1400">
        <a:latin typeface="+mj-lt"/>
        <a:ea typeface="+mj-ea"/>
        <a:cs typeface="+mj-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 name="Title Text"/>
          <p:cNvSpPr txBox="1">
            <a:spLocks noGrp="1"/>
          </p:cNvSpPr>
          <p:nvPr>
            <p:ph type="title"/>
          </p:nvPr>
        </p:nvSpPr>
        <p:spPr>
          <a:prstGeom prst="rect">
            <a:avLst/>
          </a:prstGeom>
        </p:spPr>
        <p:txBody>
          <a:bodyPr/>
          <a:lstStyle/>
          <a:p>
            <a:r>
              <a:t>Title Text</a:t>
            </a:r>
          </a:p>
        </p:txBody>
      </p:sp>
      <p:sp>
        <p:nvSpPr>
          <p:cNvPr id="1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pic>
        <p:nvPicPr>
          <p:cNvPr id="22" name="Google Shape;15;p13" descr="Google Shape;15;p13"/>
          <p:cNvPicPr>
            <a:picLocks noChangeAspect="1"/>
          </p:cNvPicPr>
          <p:nvPr/>
        </p:nvPicPr>
        <p:blipFill>
          <a:blip r:embed="rId2"/>
          <a:stretch>
            <a:fillRect/>
          </a:stretch>
        </p:blipFill>
        <p:spPr>
          <a:xfrm>
            <a:off x="457200" y="274638"/>
            <a:ext cx="2743200" cy="258762"/>
          </a:xfrm>
          <a:prstGeom prst="rect">
            <a:avLst/>
          </a:prstGeom>
          <a:ln w="12700">
            <a:miter lim="400000"/>
          </a:ln>
        </p:spPr>
      </p:pic>
      <p:sp>
        <p:nvSpPr>
          <p:cNvPr id="23" name="Google Shape;16;p13"/>
          <p:cNvSpPr/>
          <p:nvPr/>
        </p:nvSpPr>
        <p:spPr>
          <a:xfrm>
            <a:off x="457200" y="609600"/>
            <a:ext cx="8229600" cy="0"/>
          </a:xfrm>
          <a:prstGeom prst="line">
            <a:avLst/>
          </a:prstGeom>
          <a:ln w="25400">
            <a:solidFill>
              <a:srgbClr val="D8D8D8"/>
            </a:solidFill>
          </a:ln>
        </p:spPr>
        <p:txBody>
          <a:bodyPr lIns="45719" rIns="45719"/>
          <a:lstStyle/>
          <a:p>
            <a:endParaRPr/>
          </a:p>
        </p:txBody>
      </p:sp>
      <p:sp>
        <p:nvSpPr>
          <p:cNvPr id="24" name="Body Level One…"/>
          <p:cNvSpPr txBox="1">
            <a:spLocks noGrp="1"/>
          </p:cNvSpPr>
          <p:nvPr>
            <p:ph type="body" sz="half" idx="1"/>
          </p:nvPr>
        </p:nvSpPr>
        <p:spPr>
          <a:xfrm>
            <a:off x="457200" y="1600200"/>
            <a:ext cx="4038600" cy="4525963"/>
          </a:xfrm>
          <a:prstGeom prst="rect">
            <a:avLst/>
          </a:prstGeom>
        </p:spPr>
        <p:txBody>
          <a:bodyPr/>
          <a:lstStyle>
            <a:lvl1pPr indent="-406400">
              <a:spcBef>
                <a:spcPts val="500"/>
              </a:spcBef>
              <a:buSzPts val="2800"/>
              <a:defRPr sz="2800"/>
            </a:lvl1pPr>
            <a:lvl2pPr marL="977900" indent="-444500">
              <a:spcBef>
                <a:spcPts val="500"/>
              </a:spcBef>
              <a:buSzPts val="2800"/>
              <a:defRPr sz="2800"/>
            </a:lvl2pPr>
            <a:lvl3pPr marL="1513839" indent="-497839">
              <a:spcBef>
                <a:spcPts val="500"/>
              </a:spcBef>
              <a:buSzPts val="2800"/>
              <a:defRPr sz="2800"/>
            </a:lvl3pPr>
            <a:lvl4pPr marL="2019300" indent="-533400">
              <a:spcBef>
                <a:spcPts val="500"/>
              </a:spcBef>
              <a:buSzPts val="2800"/>
              <a:defRPr sz="2800"/>
            </a:lvl4pPr>
            <a:lvl5pPr marL="2476500" indent="-533400">
              <a:spcBef>
                <a:spcPts val="500"/>
              </a:spcBef>
              <a:buSzPts val="2800"/>
              <a:defRPr sz="2800"/>
            </a:lvl5pPr>
          </a:lstStyle>
          <a:p>
            <a:r>
              <a:t>Body Level One</a:t>
            </a:r>
          </a:p>
          <a:p>
            <a:pPr lvl="1"/>
            <a:r>
              <a:t>Body Level Two</a:t>
            </a:r>
          </a:p>
          <a:p>
            <a:pPr lvl="2"/>
            <a:r>
              <a:t>Body Level Three</a:t>
            </a:r>
          </a:p>
          <a:p>
            <a:pPr lvl="3"/>
            <a:r>
              <a:t>Body Level Four</a:t>
            </a:r>
          </a:p>
          <a:p>
            <a:pPr lvl="4"/>
            <a:r>
              <a:t>Body Level Five</a:t>
            </a:r>
          </a:p>
        </p:txBody>
      </p:sp>
      <p:sp>
        <p:nvSpPr>
          <p:cNvPr id="25" name="Google Shape;37;p17"/>
          <p:cNvSpPr txBox="1">
            <a:spLocks noGrp="1"/>
          </p:cNvSpPr>
          <p:nvPr>
            <p:ph type="body" sz="half" idx="21"/>
          </p:nvPr>
        </p:nvSpPr>
        <p:spPr>
          <a:xfrm>
            <a:off x="4648200" y="1600200"/>
            <a:ext cx="4038600" cy="4525963"/>
          </a:xfrm>
          <a:prstGeom prst="rect">
            <a:avLst/>
          </a:prstGeom>
        </p:spPr>
        <p:txBody>
          <a:bodyPr/>
          <a:lstStyle/>
          <a:p>
            <a:pPr indent="-406400">
              <a:spcBef>
                <a:spcPts val="500"/>
              </a:spcBef>
              <a:buSzPts val="2800"/>
              <a:defRPr sz="2800"/>
            </a:pPr>
            <a:endParaRPr/>
          </a:p>
        </p:txBody>
      </p:sp>
      <p:sp>
        <p:nvSpPr>
          <p:cNvPr id="26" name="Title Text"/>
          <p:cNvSpPr txBox="1">
            <a:spLocks noGrp="1"/>
          </p:cNvSpPr>
          <p:nvPr>
            <p:ph type="title"/>
          </p:nvPr>
        </p:nvSpPr>
        <p:spPr>
          <a:prstGeom prst="rect">
            <a:avLst/>
          </a:prstGeom>
        </p:spPr>
        <p:txBody>
          <a:bodyPr/>
          <a:lstStyle/>
          <a:p>
            <a:r>
              <a:t>Title Text</a:t>
            </a:r>
          </a:p>
        </p:txBody>
      </p:sp>
      <p:sp>
        <p:nvSpPr>
          <p:cNvPr id="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WO_OBJECTS_WITH_TEXT">
    <p:spTree>
      <p:nvGrpSpPr>
        <p:cNvPr id="1" name=""/>
        <p:cNvGrpSpPr/>
        <p:nvPr/>
      </p:nvGrpSpPr>
      <p:grpSpPr>
        <a:xfrm>
          <a:off x="0" y="0"/>
          <a:ext cx="0" cy="0"/>
          <a:chOff x="0" y="0"/>
          <a:chExt cx="0" cy="0"/>
        </a:xfrm>
      </p:grpSpPr>
      <p:pic>
        <p:nvPicPr>
          <p:cNvPr id="34" name="Google Shape;15;p13" descr="Google Shape;15;p13"/>
          <p:cNvPicPr>
            <a:picLocks noChangeAspect="1"/>
          </p:cNvPicPr>
          <p:nvPr/>
        </p:nvPicPr>
        <p:blipFill>
          <a:blip r:embed="rId2"/>
          <a:stretch>
            <a:fillRect/>
          </a:stretch>
        </p:blipFill>
        <p:spPr>
          <a:xfrm>
            <a:off x="457200" y="274638"/>
            <a:ext cx="2743200" cy="258762"/>
          </a:xfrm>
          <a:prstGeom prst="rect">
            <a:avLst/>
          </a:prstGeom>
          <a:ln w="12700">
            <a:miter lim="400000"/>
          </a:ln>
        </p:spPr>
      </p:pic>
      <p:sp>
        <p:nvSpPr>
          <p:cNvPr id="35" name="Google Shape;16;p13"/>
          <p:cNvSpPr/>
          <p:nvPr/>
        </p:nvSpPr>
        <p:spPr>
          <a:xfrm>
            <a:off x="457200" y="609600"/>
            <a:ext cx="8229600" cy="0"/>
          </a:xfrm>
          <a:prstGeom prst="line">
            <a:avLst/>
          </a:prstGeom>
          <a:ln w="25400">
            <a:solidFill>
              <a:srgbClr val="D8D8D8"/>
            </a:solidFill>
          </a:ln>
        </p:spPr>
        <p:txBody>
          <a:bodyPr lIns="45719" rIns="45719"/>
          <a:lstStyle/>
          <a:p>
            <a:endParaRPr/>
          </a:p>
        </p:txBody>
      </p:sp>
      <p:sp>
        <p:nvSpPr>
          <p:cNvPr id="36" name="Title Text"/>
          <p:cNvSpPr txBox="1">
            <a:spLocks noGrp="1"/>
          </p:cNvSpPr>
          <p:nvPr>
            <p:ph type="title"/>
          </p:nvPr>
        </p:nvSpPr>
        <p:spPr>
          <a:xfrm>
            <a:off x="457200" y="609600"/>
            <a:ext cx="8229600" cy="808038"/>
          </a:xfrm>
          <a:prstGeom prst="rect">
            <a:avLst/>
          </a:prstGeom>
        </p:spPr>
        <p:txBody>
          <a:bodyPr anchor="ctr"/>
          <a:lstStyle/>
          <a:p>
            <a:r>
              <a:t>Title Text</a:t>
            </a:r>
          </a:p>
        </p:txBody>
      </p:sp>
      <p:sp>
        <p:nvSpPr>
          <p:cNvPr id="37" name="Body Level One…"/>
          <p:cNvSpPr txBox="1">
            <a:spLocks noGrp="1"/>
          </p:cNvSpPr>
          <p:nvPr>
            <p:ph type="body" sz="quarter" idx="1"/>
          </p:nvPr>
        </p:nvSpPr>
        <p:spPr>
          <a:xfrm>
            <a:off x="457200" y="1535112"/>
            <a:ext cx="4040188" cy="639763"/>
          </a:xfrm>
          <a:prstGeom prst="rect">
            <a:avLst/>
          </a:prstGeom>
        </p:spPr>
        <p:txBody>
          <a:bodyPr anchor="b"/>
          <a:lstStyle>
            <a:lvl1pPr marL="228600" indent="0">
              <a:spcBef>
                <a:spcPts val="400"/>
              </a:spcBef>
              <a:buClrTx/>
              <a:buSzTx/>
              <a:buFontTx/>
              <a:buNone/>
              <a:defRPr sz="2400" b="1"/>
            </a:lvl1pPr>
            <a:lvl2pPr marL="228600" indent="457200">
              <a:spcBef>
                <a:spcPts val="400"/>
              </a:spcBef>
              <a:buClrTx/>
              <a:buSzTx/>
              <a:buFontTx/>
              <a:buNone/>
              <a:defRPr sz="2400" b="1"/>
            </a:lvl2pPr>
            <a:lvl3pPr marL="228600" indent="914400">
              <a:spcBef>
                <a:spcPts val="400"/>
              </a:spcBef>
              <a:buClrTx/>
              <a:buSzTx/>
              <a:buFontTx/>
              <a:buNone/>
              <a:defRPr sz="2400" b="1"/>
            </a:lvl3pPr>
            <a:lvl4pPr marL="228600" indent="1371600">
              <a:spcBef>
                <a:spcPts val="400"/>
              </a:spcBef>
              <a:buClrTx/>
              <a:buSzTx/>
              <a:buFontTx/>
              <a:buNone/>
              <a:defRPr sz="2400" b="1"/>
            </a:lvl4pPr>
            <a:lvl5pPr marL="228600" indent="1828800">
              <a:spcBef>
                <a:spcPts val="400"/>
              </a:spcBef>
              <a:buClrTx/>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38" name="Google Shape;45;p18"/>
          <p:cNvSpPr txBox="1">
            <a:spLocks noGrp="1"/>
          </p:cNvSpPr>
          <p:nvPr>
            <p:ph type="body" sz="half" idx="21"/>
          </p:nvPr>
        </p:nvSpPr>
        <p:spPr>
          <a:xfrm>
            <a:off x="457200" y="2174875"/>
            <a:ext cx="4040188" cy="3951288"/>
          </a:xfrm>
          <a:prstGeom prst="rect">
            <a:avLst/>
          </a:prstGeom>
        </p:spPr>
        <p:txBody>
          <a:bodyPr/>
          <a:lstStyle/>
          <a:p>
            <a:pPr indent="-381000">
              <a:spcBef>
                <a:spcPts val="400"/>
              </a:spcBef>
              <a:buSzPts val="2400"/>
              <a:defRPr sz="2400"/>
            </a:pPr>
            <a:endParaRPr/>
          </a:p>
        </p:txBody>
      </p:sp>
      <p:sp>
        <p:nvSpPr>
          <p:cNvPr id="39" name="Google Shape;46;p18"/>
          <p:cNvSpPr txBox="1">
            <a:spLocks noGrp="1"/>
          </p:cNvSpPr>
          <p:nvPr>
            <p:ph type="body" sz="quarter" idx="22"/>
          </p:nvPr>
        </p:nvSpPr>
        <p:spPr>
          <a:xfrm>
            <a:off x="4645025" y="1535112"/>
            <a:ext cx="4041775" cy="639763"/>
          </a:xfrm>
          <a:prstGeom prst="rect">
            <a:avLst/>
          </a:prstGeom>
        </p:spPr>
        <p:txBody>
          <a:bodyPr anchor="b"/>
          <a:lstStyle/>
          <a:p>
            <a:pPr marL="228600" indent="0">
              <a:spcBef>
                <a:spcPts val="400"/>
              </a:spcBef>
              <a:buClrTx/>
              <a:buSzTx/>
              <a:buFontTx/>
              <a:buNone/>
              <a:defRPr sz="2400" b="1"/>
            </a:pPr>
            <a:endParaRPr/>
          </a:p>
        </p:txBody>
      </p:sp>
      <p:sp>
        <p:nvSpPr>
          <p:cNvPr id="40" name="Google Shape;47;p18"/>
          <p:cNvSpPr txBox="1">
            <a:spLocks noGrp="1"/>
          </p:cNvSpPr>
          <p:nvPr>
            <p:ph type="body" sz="half" idx="23"/>
          </p:nvPr>
        </p:nvSpPr>
        <p:spPr>
          <a:xfrm>
            <a:off x="4645025" y="2174875"/>
            <a:ext cx="4041775" cy="3951288"/>
          </a:xfrm>
          <a:prstGeom prst="rect">
            <a:avLst/>
          </a:prstGeom>
        </p:spPr>
        <p:txBody>
          <a:bodyPr/>
          <a:lstStyle/>
          <a:p>
            <a:pPr indent="-381000">
              <a:spcBef>
                <a:spcPts val="400"/>
              </a:spcBef>
              <a:buSzPts val="2400"/>
              <a:defRPr sz="2400"/>
            </a:pPr>
            <a:endParaRP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_ONLY">
    <p:spTree>
      <p:nvGrpSpPr>
        <p:cNvPr id="1" name=""/>
        <p:cNvGrpSpPr/>
        <p:nvPr/>
      </p:nvGrpSpPr>
      <p:grpSpPr>
        <a:xfrm>
          <a:off x="0" y="0"/>
          <a:ext cx="0" cy="0"/>
          <a:chOff x="0" y="0"/>
          <a:chExt cx="0" cy="0"/>
        </a:xfrm>
      </p:grpSpPr>
      <p:pic>
        <p:nvPicPr>
          <p:cNvPr id="48" name="Google Shape;15;p13" descr="Google Shape;15;p13"/>
          <p:cNvPicPr>
            <a:picLocks noChangeAspect="1"/>
          </p:cNvPicPr>
          <p:nvPr/>
        </p:nvPicPr>
        <p:blipFill>
          <a:blip r:embed="rId2"/>
          <a:stretch>
            <a:fillRect/>
          </a:stretch>
        </p:blipFill>
        <p:spPr>
          <a:xfrm>
            <a:off x="457200" y="274638"/>
            <a:ext cx="2743200" cy="258762"/>
          </a:xfrm>
          <a:prstGeom prst="rect">
            <a:avLst/>
          </a:prstGeom>
          <a:ln w="12700">
            <a:miter lim="400000"/>
          </a:ln>
        </p:spPr>
      </p:pic>
      <p:sp>
        <p:nvSpPr>
          <p:cNvPr id="49" name="Google Shape;16;p13"/>
          <p:cNvSpPr/>
          <p:nvPr/>
        </p:nvSpPr>
        <p:spPr>
          <a:xfrm>
            <a:off x="457200" y="609600"/>
            <a:ext cx="8229600" cy="0"/>
          </a:xfrm>
          <a:prstGeom prst="line">
            <a:avLst/>
          </a:prstGeom>
          <a:ln w="25400">
            <a:solidFill>
              <a:srgbClr val="D8D8D8"/>
            </a:solidFill>
          </a:ln>
        </p:spPr>
        <p:txBody>
          <a:bodyPr lIns="45719" rIns="45719"/>
          <a:lstStyle/>
          <a:p>
            <a:endParaRPr/>
          </a:p>
        </p:txBody>
      </p:sp>
      <p:sp>
        <p:nvSpPr>
          <p:cNvPr id="50" name="Title Text"/>
          <p:cNvSpPr txBox="1">
            <a:spLocks noGrp="1"/>
          </p:cNvSpPr>
          <p:nvPr>
            <p:ph type="title"/>
          </p:nvPr>
        </p:nvSpPr>
        <p:spPr>
          <a:xfrm>
            <a:off x="457200" y="792162"/>
            <a:ext cx="8229600" cy="960438"/>
          </a:xfrm>
          <a:prstGeom prst="rect">
            <a:avLst/>
          </a:prstGeom>
        </p:spPr>
        <p:txBody>
          <a:bodyPr anchor="ctr"/>
          <a:lstStyle>
            <a:lvl1pPr>
              <a:defRPr sz="3200"/>
            </a:lvl1pPr>
          </a:lstStyle>
          <a:p>
            <a:r>
              <a:t>Title Text</a:t>
            </a:r>
          </a:p>
        </p:txBody>
      </p:sp>
      <p:sp>
        <p:nvSpPr>
          <p:cNvPr id="5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pic>
        <p:nvPicPr>
          <p:cNvPr id="58" name="Google Shape;15;p13" descr="Google Shape;15;p13"/>
          <p:cNvPicPr>
            <a:picLocks noChangeAspect="1"/>
          </p:cNvPicPr>
          <p:nvPr/>
        </p:nvPicPr>
        <p:blipFill>
          <a:blip r:embed="rId2"/>
          <a:stretch>
            <a:fillRect/>
          </a:stretch>
        </p:blipFill>
        <p:spPr>
          <a:xfrm>
            <a:off x="457200" y="274638"/>
            <a:ext cx="2743200" cy="258762"/>
          </a:xfrm>
          <a:prstGeom prst="rect">
            <a:avLst/>
          </a:prstGeom>
          <a:ln w="12700">
            <a:miter lim="400000"/>
          </a:ln>
        </p:spPr>
      </p:pic>
      <p:sp>
        <p:nvSpPr>
          <p:cNvPr id="59" name="Google Shape;16;p13"/>
          <p:cNvSpPr/>
          <p:nvPr/>
        </p:nvSpPr>
        <p:spPr>
          <a:xfrm>
            <a:off x="457200" y="609600"/>
            <a:ext cx="8229600" cy="0"/>
          </a:xfrm>
          <a:prstGeom prst="line">
            <a:avLst/>
          </a:prstGeom>
          <a:ln w="25400">
            <a:solidFill>
              <a:srgbClr val="D8D8D8"/>
            </a:solidFill>
          </a:ln>
        </p:spPr>
        <p:txBody>
          <a:bodyPr lIns="45719" rIns="45719"/>
          <a:lstStyle/>
          <a:p>
            <a:endParaRPr/>
          </a:p>
        </p:txBody>
      </p:sp>
      <p:sp>
        <p:nvSpPr>
          <p:cNvPr id="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OBJECT_WITH_CAPTION_TEXT">
    <p:spTree>
      <p:nvGrpSpPr>
        <p:cNvPr id="1" name=""/>
        <p:cNvGrpSpPr/>
        <p:nvPr/>
      </p:nvGrpSpPr>
      <p:grpSpPr>
        <a:xfrm>
          <a:off x="0" y="0"/>
          <a:ext cx="0" cy="0"/>
          <a:chOff x="0" y="0"/>
          <a:chExt cx="0" cy="0"/>
        </a:xfrm>
      </p:grpSpPr>
      <p:pic>
        <p:nvPicPr>
          <p:cNvPr id="67" name="Google Shape;15;p13" descr="Google Shape;15;p13"/>
          <p:cNvPicPr>
            <a:picLocks noChangeAspect="1"/>
          </p:cNvPicPr>
          <p:nvPr/>
        </p:nvPicPr>
        <p:blipFill>
          <a:blip r:embed="rId2"/>
          <a:stretch>
            <a:fillRect/>
          </a:stretch>
        </p:blipFill>
        <p:spPr>
          <a:xfrm>
            <a:off x="457200" y="274638"/>
            <a:ext cx="2743200" cy="258762"/>
          </a:xfrm>
          <a:prstGeom prst="rect">
            <a:avLst/>
          </a:prstGeom>
          <a:ln w="12700">
            <a:miter lim="400000"/>
          </a:ln>
        </p:spPr>
      </p:pic>
      <p:sp>
        <p:nvSpPr>
          <p:cNvPr id="68" name="Google Shape;16;p13"/>
          <p:cNvSpPr/>
          <p:nvPr/>
        </p:nvSpPr>
        <p:spPr>
          <a:xfrm>
            <a:off x="457200" y="609600"/>
            <a:ext cx="8229600" cy="0"/>
          </a:xfrm>
          <a:prstGeom prst="line">
            <a:avLst/>
          </a:prstGeom>
          <a:ln w="25400">
            <a:solidFill>
              <a:srgbClr val="D8D8D8"/>
            </a:solidFill>
          </a:ln>
        </p:spPr>
        <p:txBody>
          <a:bodyPr lIns="45719" rIns="45719"/>
          <a:lstStyle/>
          <a:p>
            <a:endParaRPr/>
          </a:p>
        </p:txBody>
      </p:sp>
      <p:sp>
        <p:nvSpPr>
          <p:cNvPr id="69" name="Title Text"/>
          <p:cNvSpPr txBox="1">
            <a:spLocks noGrp="1"/>
          </p:cNvSpPr>
          <p:nvPr>
            <p:ph type="title"/>
          </p:nvPr>
        </p:nvSpPr>
        <p:spPr>
          <a:xfrm>
            <a:off x="457200" y="762000"/>
            <a:ext cx="3008314" cy="673100"/>
          </a:xfrm>
          <a:prstGeom prst="rect">
            <a:avLst/>
          </a:prstGeom>
        </p:spPr>
        <p:txBody>
          <a:bodyPr anchor="b"/>
          <a:lstStyle>
            <a:lvl1pPr algn="l">
              <a:defRPr sz="2000" b="1"/>
            </a:lvl1pPr>
          </a:lstStyle>
          <a:p>
            <a:r>
              <a:t>Title Text</a:t>
            </a:r>
          </a:p>
        </p:txBody>
      </p:sp>
      <p:sp>
        <p:nvSpPr>
          <p:cNvPr id="70" name="Body Level One…"/>
          <p:cNvSpPr txBox="1">
            <a:spLocks noGrp="1"/>
          </p:cNvSpPr>
          <p:nvPr>
            <p:ph type="body" idx="1"/>
          </p:nvPr>
        </p:nvSpPr>
        <p:spPr>
          <a:xfrm>
            <a:off x="3575050" y="762000"/>
            <a:ext cx="5111750" cy="5364163"/>
          </a:xfrm>
          <a:prstGeom prst="rect">
            <a:avLst/>
          </a:prstGeom>
        </p:spPr>
        <p:txBody>
          <a:bodyPr/>
          <a:lstStyle>
            <a:lvl1pPr indent="-431800">
              <a:spcBef>
                <a:spcPts val="600"/>
              </a:spcBef>
            </a:lvl1pPr>
            <a:lvl2pPr marL="972457" indent="-464457">
              <a:spcBef>
                <a:spcPts val="600"/>
              </a:spcBef>
            </a:lvl2pPr>
            <a:lvl3pPr marL="1498600" indent="-508000">
              <a:spcBef>
                <a:spcPts val="600"/>
              </a:spcBef>
            </a:lvl3pPr>
            <a:lvl4pPr marL="2042160" indent="-568960">
              <a:spcBef>
                <a:spcPts val="600"/>
              </a:spcBef>
            </a:lvl4pPr>
            <a:lvl5pPr marL="2499360" indent="-568960">
              <a:spcBef>
                <a:spcPts val="600"/>
              </a:spcBef>
            </a:lvl5pPr>
          </a:lstStyle>
          <a:p>
            <a:r>
              <a:t>Body Level One</a:t>
            </a:r>
          </a:p>
          <a:p>
            <a:pPr lvl="1"/>
            <a:r>
              <a:t>Body Level Two</a:t>
            </a:r>
          </a:p>
          <a:p>
            <a:pPr lvl="2"/>
            <a:r>
              <a:t>Body Level Three</a:t>
            </a:r>
          </a:p>
          <a:p>
            <a:pPr lvl="3"/>
            <a:r>
              <a:t>Body Level Four</a:t>
            </a:r>
          </a:p>
          <a:p>
            <a:pPr lvl="4"/>
            <a:r>
              <a:t>Body Level Five</a:t>
            </a:r>
          </a:p>
        </p:txBody>
      </p:sp>
      <p:sp>
        <p:nvSpPr>
          <p:cNvPr id="71" name="Google Shape;63;p21"/>
          <p:cNvSpPr txBox="1">
            <a:spLocks noGrp="1"/>
          </p:cNvSpPr>
          <p:nvPr>
            <p:ph type="body" sz="half" idx="21"/>
          </p:nvPr>
        </p:nvSpPr>
        <p:spPr>
          <a:xfrm>
            <a:off x="457199" y="1524000"/>
            <a:ext cx="3008315" cy="4602163"/>
          </a:xfrm>
          <a:prstGeom prst="rect">
            <a:avLst/>
          </a:prstGeom>
        </p:spPr>
        <p:txBody>
          <a:bodyPr/>
          <a:lstStyle/>
          <a:p>
            <a:pPr marL="228600" indent="0">
              <a:spcBef>
                <a:spcPts val="200"/>
              </a:spcBef>
              <a:buClrTx/>
              <a:buSzTx/>
              <a:buFontTx/>
              <a:buNone/>
              <a:defRPr sz="1400"/>
            </a:pPr>
            <a:endParaRPr/>
          </a:p>
        </p:txBody>
      </p:sp>
      <p:sp>
        <p:nvSpPr>
          <p:cNvPr id="7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PICTURE_WITH_CAPTION_TEXT">
    <p:spTree>
      <p:nvGrpSpPr>
        <p:cNvPr id="1" name=""/>
        <p:cNvGrpSpPr/>
        <p:nvPr/>
      </p:nvGrpSpPr>
      <p:grpSpPr>
        <a:xfrm>
          <a:off x="0" y="0"/>
          <a:ext cx="0" cy="0"/>
          <a:chOff x="0" y="0"/>
          <a:chExt cx="0" cy="0"/>
        </a:xfrm>
      </p:grpSpPr>
      <p:pic>
        <p:nvPicPr>
          <p:cNvPr id="79" name="Google Shape;15;p13" descr="Google Shape;15;p13"/>
          <p:cNvPicPr>
            <a:picLocks noChangeAspect="1"/>
          </p:cNvPicPr>
          <p:nvPr/>
        </p:nvPicPr>
        <p:blipFill>
          <a:blip r:embed="rId2"/>
          <a:stretch>
            <a:fillRect/>
          </a:stretch>
        </p:blipFill>
        <p:spPr>
          <a:xfrm>
            <a:off x="457200" y="274638"/>
            <a:ext cx="2743200" cy="258762"/>
          </a:xfrm>
          <a:prstGeom prst="rect">
            <a:avLst/>
          </a:prstGeom>
          <a:ln w="12700">
            <a:miter lim="400000"/>
          </a:ln>
        </p:spPr>
      </p:pic>
      <p:sp>
        <p:nvSpPr>
          <p:cNvPr id="80" name="Google Shape;16;p13"/>
          <p:cNvSpPr/>
          <p:nvPr/>
        </p:nvSpPr>
        <p:spPr>
          <a:xfrm>
            <a:off x="457200" y="609600"/>
            <a:ext cx="8229600" cy="0"/>
          </a:xfrm>
          <a:prstGeom prst="line">
            <a:avLst/>
          </a:prstGeom>
          <a:ln w="25400">
            <a:solidFill>
              <a:srgbClr val="D8D8D8"/>
            </a:solidFill>
          </a:ln>
        </p:spPr>
        <p:txBody>
          <a:bodyPr lIns="45719" rIns="45719"/>
          <a:lstStyle/>
          <a:p>
            <a:endParaRPr/>
          </a:p>
        </p:txBody>
      </p:sp>
      <p:sp>
        <p:nvSpPr>
          <p:cNvPr id="81" name="Title Text"/>
          <p:cNvSpPr txBox="1">
            <a:spLocks noGrp="1"/>
          </p:cNvSpPr>
          <p:nvPr>
            <p:ph type="title"/>
          </p:nvPr>
        </p:nvSpPr>
        <p:spPr>
          <a:xfrm>
            <a:off x="1792288" y="4800600"/>
            <a:ext cx="5486401" cy="566738"/>
          </a:xfrm>
          <a:prstGeom prst="rect">
            <a:avLst/>
          </a:prstGeom>
        </p:spPr>
        <p:txBody>
          <a:bodyPr anchor="b"/>
          <a:lstStyle>
            <a:lvl1pPr algn="l">
              <a:defRPr sz="2000" b="1"/>
            </a:lvl1pPr>
          </a:lstStyle>
          <a:p>
            <a:r>
              <a:t>Title Text</a:t>
            </a:r>
          </a:p>
        </p:txBody>
      </p:sp>
      <p:sp>
        <p:nvSpPr>
          <p:cNvPr id="82" name="Google Shape;69;p22"/>
          <p:cNvSpPr>
            <a:spLocks noGrp="1"/>
          </p:cNvSpPr>
          <p:nvPr>
            <p:ph type="pic" sz="half" idx="21"/>
          </p:nvPr>
        </p:nvSpPr>
        <p:spPr>
          <a:xfrm>
            <a:off x="1792288" y="838199"/>
            <a:ext cx="5486401" cy="3889376"/>
          </a:xfrm>
          <a:prstGeom prst="rect">
            <a:avLst/>
          </a:prstGeom>
        </p:spPr>
        <p:txBody>
          <a:bodyPr lIns="91439" tIns="45719" rIns="91439" bIns="45719">
            <a:noAutofit/>
          </a:bodyPr>
          <a:lstStyle/>
          <a:p>
            <a:endParaRPr/>
          </a:p>
        </p:txBody>
      </p:sp>
      <p:sp>
        <p:nvSpPr>
          <p:cNvPr id="83" name="Body Level One…"/>
          <p:cNvSpPr txBox="1">
            <a:spLocks noGrp="1"/>
          </p:cNvSpPr>
          <p:nvPr>
            <p:ph type="body" sz="quarter" idx="1"/>
          </p:nvPr>
        </p:nvSpPr>
        <p:spPr>
          <a:xfrm>
            <a:off x="1792288" y="5367337"/>
            <a:ext cx="5486401" cy="804863"/>
          </a:xfrm>
          <a:prstGeom prst="rect">
            <a:avLst/>
          </a:prstGeom>
        </p:spPr>
        <p:txBody>
          <a:bodyPr/>
          <a:lstStyle>
            <a:lvl1pPr marL="228600" indent="0">
              <a:spcBef>
                <a:spcPts val="200"/>
              </a:spcBef>
              <a:buClrTx/>
              <a:buSzTx/>
              <a:buFontTx/>
              <a:buNone/>
              <a:defRPr sz="1400"/>
            </a:lvl1pPr>
            <a:lvl2pPr marL="228600" indent="457200">
              <a:spcBef>
                <a:spcPts val="200"/>
              </a:spcBef>
              <a:buClrTx/>
              <a:buSzTx/>
              <a:buFontTx/>
              <a:buNone/>
              <a:defRPr sz="1400"/>
            </a:lvl2pPr>
            <a:lvl3pPr marL="228600" indent="914400">
              <a:spcBef>
                <a:spcPts val="200"/>
              </a:spcBef>
              <a:buClrTx/>
              <a:buSzTx/>
              <a:buFontTx/>
              <a:buNone/>
              <a:defRPr sz="1400"/>
            </a:lvl3pPr>
            <a:lvl4pPr marL="228600" indent="1371600">
              <a:spcBef>
                <a:spcPts val="200"/>
              </a:spcBef>
              <a:buClrTx/>
              <a:buSzTx/>
              <a:buFontTx/>
              <a:buNone/>
              <a:defRPr sz="1400"/>
            </a:lvl4pPr>
            <a:lvl5pPr marL="228600" indent="1828800">
              <a:spcBef>
                <a:spcPts val="200"/>
              </a:spcBef>
              <a:buClrTx/>
              <a:buSzTx/>
              <a:buFontTx/>
              <a:buNone/>
              <a:defRPr sz="1400"/>
            </a:lvl5pPr>
          </a:lstStyle>
          <a:p>
            <a:r>
              <a:t>Body Level One</a:t>
            </a:r>
          </a:p>
          <a:p>
            <a:pPr lvl="1"/>
            <a:r>
              <a:t>Body Level Two</a:t>
            </a:r>
          </a:p>
          <a:p>
            <a:pPr lvl="2"/>
            <a:r>
              <a:t>Body Level Three</a:t>
            </a:r>
          </a:p>
          <a:p>
            <a:pPr lvl="3"/>
            <a:r>
              <a:t>Body Level Four</a:t>
            </a:r>
          </a:p>
          <a:p>
            <a:pPr lvl="4"/>
            <a:r>
              <a:t>Body Level Five</a:t>
            </a: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ustom Layout">
    <p:spTree>
      <p:nvGrpSpPr>
        <p:cNvPr id="1" name=""/>
        <p:cNvGrpSpPr/>
        <p:nvPr/>
      </p:nvGrpSpPr>
      <p:grpSpPr>
        <a:xfrm>
          <a:off x="0" y="0"/>
          <a:ext cx="0" cy="0"/>
          <a:chOff x="0" y="0"/>
          <a:chExt cx="0" cy="0"/>
        </a:xfrm>
      </p:grpSpPr>
      <p:pic>
        <p:nvPicPr>
          <p:cNvPr id="91" name="Google Shape;15;p13" descr="Google Shape;15;p13"/>
          <p:cNvPicPr>
            <a:picLocks noChangeAspect="1"/>
          </p:cNvPicPr>
          <p:nvPr/>
        </p:nvPicPr>
        <p:blipFill>
          <a:blip r:embed="rId2"/>
          <a:stretch>
            <a:fillRect/>
          </a:stretch>
        </p:blipFill>
        <p:spPr>
          <a:xfrm>
            <a:off x="457200" y="274638"/>
            <a:ext cx="2743200" cy="258762"/>
          </a:xfrm>
          <a:prstGeom prst="rect">
            <a:avLst/>
          </a:prstGeom>
          <a:ln w="12700">
            <a:miter lim="400000"/>
          </a:ln>
        </p:spPr>
      </p:pic>
      <p:sp>
        <p:nvSpPr>
          <p:cNvPr id="92" name="Google Shape;16;p13"/>
          <p:cNvSpPr/>
          <p:nvPr/>
        </p:nvSpPr>
        <p:spPr>
          <a:xfrm>
            <a:off x="457200" y="609600"/>
            <a:ext cx="8229600" cy="0"/>
          </a:xfrm>
          <a:prstGeom prst="line">
            <a:avLst/>
          </a:prstGeom>
          <a:ln w="25400">
            <a:solidFill>
              <a:srgbClr val="D8D8D8"/>
            </a:solidFill>
          </a:ln>
        </p:spPr>
        <p:txBody>
          <a:bodyPr lIns="45719" rIns="45719"/>
          <a:lstStyle/>
          <a:p>
            <a:endParaRPr/>
          </a:p>
        </p:txBody>
      </p:sp>
      <p:pic>
        <p:nvPicPr>
          <p:cNvPr id="93" name="Google Shape;75;p23" descr="Google Shape;75;p23"/>
          <p:cNvPicPr>
            <a:picLocks noChangeAspect="1"/>
          </p:cNvPicPr>
          <p:nvPr/>
        </p:nvPicPr>
        <p:blipFill>
          <a:blip r:embed="rId3"/>
          <a:stretch>
            <a:fillRect/>
          </a:stretch>
        </p:blipFill>
        <p:spPr>
          <a:xfrm>
            <a:off x="0" y="-6350"/>
            <a:ext cx="9144000" cy="6858000"/>
          </a:xfrm>
          <a:prstGeom prst="rect">
            <a:avLst/>
          </a:prstGeom>
          <a:ln w="12700">
            <a:miter lim="400000"/>
          </a:ln>
        </p:spPr>
      </p:pic>
      <p:pic>
        <p:nvPicPr>
          <p:cNvPr id="94" name="Google Shape;76;p23" descr="Google Shape;76;p23"/>
          <p:cNvPicPr>
            <a:picLocks noChangeAspect="1"/>
          </p:cNvPicPr>
          <p:nvPr/>
        </p:nvPicPr>
        <p:blipFill>
          <a:blip r:embed="rId3"/>
          <a:stretch>
            <a:fillRect/>
          </a:stretch>
        </p:blipFill>
        <p:spPr>
          <a:xfrm>
            <a:off x="0" y="0"/>
            <a:ext cx="9144000" cy="6858000"/>
          </a:xfrm>
          <a:prstGeom prst="rect">
            <a:avLst/>
          </a:prstGeom>
          <a:ln w="12700">
            <a:miter lim="400000"/>
          </a:ln>
        </p:spPr>
      </p:pic>
      <p:sp>
        <p:nvSpPr>
          <p:cNvPr id="95" name="Slide Number"/>
          <p:cNvSpPr txBox="1">
            <a:spLocks noGrp="1"/>
          </p:cNvSpPr>
          <p:nvPr>
            <p:ph type="sldNum" sz="quarter" idx="2"/>
          </p:nvPr>
        </p:nvSpPr>
        <p:spPr>
          <a:xfrm>
            <a:off x="4419600" y="6172200"/>
            <a:ext cx="21336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Google Shape;15;p13" descr="Google Shape;15;p13"/>
          <p:cNvPicPr>
            <a:picLocks noChangeAspect="1"/>
          </p:cNvPicPr>
          <p:nvPr/>
        </p:nvPicPr>
        <p:blipFill>
          <a:blip r:embed="rId10"/>
          <a:stretch>
            <a:fillRect/>
          </a:stretch>
        </p:blipFill>
        <p:spPr>
          <a:xfrm>
            <a:off x="457200" y="274638"/>
            <a:ext cx="2743200" cy="258762"/>
          </a:xfrm>
          <a:prstGeom prst="rect">
            <a:avLst/>
          </a:prstGeom>
          <a:ln w="12700">
            <a:miter lim="400000"/>
          </a:ln>
        </p:spPr>
      </p:pic>
      <p:sp>
        <p:nvSpPr>
          <p:cNvPr id="3" name="Google Shape;16;p13"/>
          <p:cNvSpPr/>
          <p:nvPr/>
        </p:nvSpPr>
        <p:spPr>
          <a:xfrm>
            <a:off x="457200" y="609600"/>
            <a:ext cx="8229600" cy="0"/>
          </a:xfrm>
          <a:prstGeom prst="line">
            <a:avLst/>
          </a:prstGeom>
          <a:ln w="25400">
            <a:solidFill>
              <a:srgbClr val="D8D8D8"/>
            </a:solidFill>
          </a:ln>
        </p:spPr>
        <p:txBody>
          <a:bodyPr lIns="45719" rIns="45719"/>
          <a:lstStyle/>
          <a:p>
            <a:endParaRPr/>
          </a:p>
        </p:txBody>
      </p:sp>
      <p:sp>
        <p:nvSpPr>
          <p:cNvPr id="4" name="Body Level One…"/>
          <p:cNvSpPr txBox="1">
            <a:spLocks noGrp="1"/>
          </p:cNvSpPr>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p>
            <a:r>
              <a:t>Body Level One</a:t>
            </a:r>
          </a:p>
          <a:p>
            <a:pPr lvl="1"/>
            <a:r>
              <a:t>Body Level Two</a:t>
            </a:r>
          </a:p>
          <a:p>
            <a:pPr lvl="2"/>
            <a:r>
              <a:t>Body Level Three</a:t>
            </a:r>
          </a:p>
          <a:p>
            <a:pPr lvl="3"/>
            <a:r>
              <a:t>Body Level Four</a:t>
            </a:r>
          </a:p>
          <a:p>
            <a:pPr lvl="4"/>
            <a:r>
              <a:t>Body Level Five</a:t>
            </a:r>
          </a:p>
        </p:txBody>
      </p:sp>
      <p:sp>
        <p:nvSpPr>
          <p:cNvPr id="5" name="Title Text"/>
          <p:cNvSpPr txBox="1">
            <a:spLocks noGrp="1"/>
          </p:cNvSpPr>
          <p:nvPr>
            <p:ph type="title"/>
          </p:nvPr>
        </p:nvSpPr>
        <p:spPr>
          <a:xfrm>
            <a:off x="457200" y="838200"/>
            <a:ext cx="8229600" cy="762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p>
            <a:r>
              <a:t>Title Text</a:t>
            </a:r>
          </a:p>
        </p:txBody>
      </p:sp>
      <p:sp>
        <p:nvSpPr>
          <p:cNvPr id="6" name="Slide Number"/>
          <p:cNvSpPr txBox="1">
            <a:spLocks noGrp="1"/>
          </p:cNvSpPr>
          <p:nvPr>
            <p:ph type="sldNum" sz="quarter" idx="2"/>
          </p:nvPr>
        </p:nvSpPr>
        <p:spPr>
          <a:xfrm>
            <a:off x="8422858" y="6404312"/>
            <a:ext cx="263942" cy="269201"/>
          </a:xfrm>
          <a:prstGeom prst="rect">
            <a:avLst/>
          </a:prstGeom>
          <a:ln w="12700">
            <a:miter lim="400000"/>
          </a:ln>
        </p:spPr>
        <p:txBody>
          <a:bodyPr wrap="none" lIns="45699" tIns="45699" rIns="45699" bIns="45699" anchor="ctr">
            <a:spAutoFit/>
          </a:bodyPr>
          <a:lstStyle>
            <a:lvl1pPr algn="r">
              <a:defRPr sz="1200">
                <a:solidFill>
                  <a:srgbClr val="898989"/>
                </a:solidFill>
                <a:latin typeface="Calibri"/>
                <a:ea typeface="Calibri"/>
                <a:cs typeface="Calibri"/>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ransition spd="med"/>
  <p:txStyles>
    <p:titleStyle>
      <a:lvl1pPr marL="0" marR="0" indent="0" algn="ctr" defTabSz="914400" rtl="0" latinLnBrk="0">
        <a:lnSpc>
          <a:spcPct val="100000"/>
        </a:lnSpc>
        <a:spcBef>
          <a:spcPts val="0"/>
        </a:spcBef>
        <a:spcAft>
          <a:spcPts val="0"/>
        </a:spcAft>
        <a:buClrTx/>
        <a:buSzTx/>
        <a:buFontTx/>
        <a:buNone/>
        <a:tabLst/>
        <a:defRPr sz="3600" b="0" i="0" u="none" strike="noStrike" cap="none" spc="0" baseline="0">
          <a:solidFill>
            <a:srgbClr val="C12030"/>
          </a:solidFill>
          <a:uFillTx/>
          <a:latin typeface="Helvetica Neue"/>
          <a:ea typeface="Helvetica Neue"/>
          <a:cs typeface="Helvetica Neue"/>
          <a:sym typeface="Helvetica Neue"/>
        </a:defRPr>
      </a:lvl1pPr>
      <a:lvl2pPr marL="0" marR="0" indent="0" algn="ctr" defTabSz="914400" rtl="0" latinLnBrk="0">
        <a:lnSpc>
          <a:spcPct val="100000"/>
        </a:lnSpc>
        <a:spcBef>
          <a:spcPts val="0"/>
        </a:spcBef>
        <a:spcAft>
          <a:spcPts val="0"/>
        </a:spcAft>
        <a:buClrTx/>
        <a:buSzTx/>
        <a:buFontTx/>
        <a:buNone/>
        <a:tabLst/>
        <a:defRPr sz="3600" b="0" i="0" u="none" strike="noStrike" cap="none" spc="0" baseline="0">
          <a:solidFill>
            <a:srgbClr val="C12030"/>
          </a:solidFill>
          <a:uFillTx/>
          <a:latin typeface="Helvetica Neue"/>
          <a:ea typeface="Helvetica Neue"/>
          <a:cs typeface="Helvetica Neue"/>
          <a:sym typeface="Helvetica Neue"/>
        </a:defRPr>
      </a:lvl2pPr>
      <a:lvl3pPr marL="0" marR="0" indent="0" algn="ctr" defTabSz="914400" rtl="0" latinLnBrk="0">
        <a:lnSpc>
          <a:spcPct val="100000"/>
        </a:lnSpc>
        <a:spcBef>
          <a:spcPts val="0"/>
        </a:spcBef>
        <a:spcAft>
          <a:spcPts val="0"/>
        </a:spcAft>
        <a:buClrTx/>
        <a:buSzTx/>
        <a:buFontTx/>
        <a:buNone/>
        <a:tabLst/>
        <a:defRPr sz="3600" b="0" i="0" u="none" strike="noStrike" cap="none" spc="0" baseline="0">
          <a:solidFill>
            <a:srgbClr val="C12030"/>
          </a:solidFill>
          <a:uFillTx/>
          <a:latin typeface="Helvetica Neue"/>
          <a:ea typeface="Helvetica Neue"/>
          <a:cs typeface="Helvetica Neue"/>
          <a:sym typeface="Helvetica Neue"/>
        </a:defRPr>
      </a:lvl3pPr>
      <a:lvl4pPr marL="0" marR="0" indent="0" algn="ctr" defTabSz="914400" rtl="0" latinLnBrk="0">
        <a:lnSpc>
          <a:spcPct val="100000"/>
        </a:lnSpc>
        <a:spcBef>
          <a:spcPts val="0"/>
        </a:spcBef>
        <a:spcAft>
          <a:spcPts val="0"/>
        </a:spcAft>
        <a:buClrTx/>
        <a:buSzTx/>
        <a:buFontTx/>
        <a:buNone/>
        <a:tabLst/>
        <a:defRPr sz="3600" b="0" i="0" u="none" strike="noStrike" cap="none" spc="0" baseline="0">
          <a:solidFill>
            <a:srgbClr val="C12030"/>
          </a:solidFill>
          <a:uFillTx/>
          <a:latin typeface="Helvetica Neue"/>
          <a:ea typeface="Helvetica Neue"/>
          <a:cs typeface="Helvetica Neue"/>
          <a:sym typeface="Helvetica Neue"/>
        </a:defRPr>
      </a:lvl4pPr>
      <a:lvl5pPr marL="0" marR="0" indent="0" algn="ctr" defTabSz="914400" rtl="0" latinLnBrk="0">
        <a:lnSpc>
          <a:spcPct val="100000"/>
        </a:lnSpc>
        <a:spcBef>
          <a:spcPts val="0"/>
        </a:spcBef>
        <a:spcAft>
          <a:spcPts val="0"/>
        </a:spcAft>
        <a:buClrTx/>
        <a:buSzTx/>
        <a:buFontTx/>
        <a:buNone/>
        <a:tabLst/>
        <a:defRPr sz="3600" b="0" i="0" u="none" strike="noStrike" cap="none" spc="0" baseline="0">
          <a:solidFill>
            <a:srgbClr val="C12030"/>
          </a:solidFill>
          <a:uFillTx/>
          <a:latin typeface="Helvetica Neue"/>
          <a:ea typeface="Helvetica Neue"/>
          <a:cs typeface="Helvetica Neue"/>
          <a:sym typeface="Helvetica Neue"/>
        </a:defRPr>
      </a:lvl5pPr>
      <a:lvl6pPr marL="0" marR="0" indent="0" algn="ctr" defTabSz="914400" rtl="0" latinLnBrk="0">
        <a:lnSpc>
          <a:spcPct val="100000"/>
        </a:lnSpc>
        <a:spcBef>
          <a:spcPts val="0"/>
        </a:spcBef>
        <a:spcAft>
          <a:spcPts val="0"/>
        </a:spcAft>
        <a:buClrTx/>
        <a:buSzTx/>
        <a:buFontTx/>
        <a:buNone/>
        <a:tabLst/>
        <a:defRPr sz="3600" b="0" i="0" u="none" strike="noStrike" cap="none" spc="0" baseline="0">
          <a:solidFill>
            <a:srgbClr val="C12030"/>
          </a:solidFill>
          <a:uFillTx/>
          <a:latin typeface="Helvetica Neue"/>
          <a:ea typeface="Helvetica Neue"/>
          <a:cs typeface="Helvetica Neue"/>
          <a:sym typeface="Helvetica Neue"/>
        </a:defRPr>
      </a:lvl6pPr>
      <a:lvl7pPr marL="0" marR="0" indent="0" algn="ctr" defTabSz="914400" rtl="0" latinLnBrk="0">
        <a:lnSpc>
          <a:spcPct val="100000"/>
        </a:lnSpc>
        <a:spcBef>
          <a:spcPts val="0"/>
        </a:spcBef>
        <a:spcAft>
          <a:spcPts val="0"/>
        </a:spcAft>
        <a:buClrTx/>
        <a:buSzTx/>
        <a:buFontTx/>
        <a:buNone/>
        <a:tabLst/>
        <a:defRPr sz="3600" b="0" i="0" u="none" strike="noStrike" cap="none" spc="0" baseline="0">
          <a:solidFill>
            <a:srgbClr val="C12030"/>
          </a:solidFill>
          <a:uFillTx/>
          <a:latin typeface="Helvetica Neue"/>
          <a:ea typeface="Helvetica Neue"/>
          <a:cs typeface="Helvetica Neue"/>
          <a:sym typeface="Helvetica Neue"/>
        </a:defRPr>
      </a:lvl7pPr>
      <a:lvl8pPr marL="0" marR="0" indent="0" algn="ctr" defTabSz="914400" rtl="0" latinLnBrk="0">
        <a:lnSpc>
          <a:spcPct val="100000"/>
        </a:lnSpc>
        <a:spcBef>
          <a:spcPts val="0"/>
        </a:spcBef>
        <a:spcAft>
          <a:spcPts val="0"/>
        </a:spcAft>
        <a:buClrTx/>
        <a:buSzTx/>
        <a:buFontTx/>
        <a:buNone/>
        <a:tabLst/>
        <a:defRPr sz="3600" b="0" i="0" u="none" strike="noStrike" cap="none" spc="0" baseline="0">
          <a:solidFill>
            <a:srgbClr val="C12030"/>
          </a:solidFill>
          <a:uFillTx/>
          <a:latin typeface="Helvetica Neue"/>
          <a:ea typeface="Helvetica Neue"/>
          <a:cs typeface="Helvetica Neue"/>
          <a:sym typeface="Helvetica Neue"/>
        </a:defRPr>
      </a:lvl8pPr>
      <a:lvl9pPr marL="0" marR="0" indent="0" algn="ctr" defTabSz="914400" rtl="0" latinLnBrk="0">
        <a:lnSpc>
          <a:spcPct val="100000"/>
        </a:lnSpc>
        <a:spcBef>
          <a:spcPts val="0"/>
        </a:spcBef>
        <a:spcAft>
          <a:spcPts val="0"/>
        </a:spcAft>
        <a:buClrTx/>
        <a:buSzTx/>
        <a:buFontTx/>
        <a:buNone/>
        <a:tabLst/>
        <a:defRPr sz="3600" b="0" i="0" u="none" strike="noStrike" cap="none" spc="0" baseline="0">
          <a:solidFill>
            <a:srgbClr val="C12030"/>
          </a:solidFill>
          <a:uFillTx/>
          <a:latin typeface="Helvetica Neue"/>
          <a:ea typeface="Helvetica Neue"/>
          <a:cs typeface="Helvetica Neue"/>
          <a:sym typeface="Helvetica Neue"/>
        </a:defRPr>
      </a:lvl9pPr>
    </p:titleStyle>
    <p:bodyStyle>
      <a:lvl1pPr marL="457200" marR="0" indent="-342900" algn="l" defTabSz="914400" rtl="0" latinLnBrk="0">
        <a:lnSpc>
          <a:spcPct val="100000"/>
        </a:lnSpc>
        <a:spcBef>
          <a:spcPts val="300"/>
        </a:spcBef>
        <a:spcAft>
          <a:spcPts val="0"/>
        </a:spcAft>
        <a:buClr>
          <a:srgbClr val="000000"/>
        </a:buClr>
        <a:buSzPts val="3200"/>
        <a:buFont typeface="Arial"/>
        <a:buChar char="•"/>
        <a:tabLst/>
        <a:defRPr sz="3200" b="0" i="0" u="none" strike="noStrike" cap="none" spc="0" baseline="0">
          <a:solidFill>
            <a:srgbClr val="000000"/>
          </a:solidFill>
          <a:uFillTx/>
          <a:latin typeface="Helvetica Neue"/>
          <a:ea typeface="Helvetica Neue"/>
          <a:cs typeface="Helvetica Neue"/>
          <a:sym typeface="Helvetica Neue"/>
        </a:defRPr>
      </a:lvl1pPr>
      <a:lvl2pPr marL="963385" marR="0" indent="-391885" algn="l" defTabSz="914400" rtl="0" latinLnBrk="0">
        <a:lnSpc>
          <a:spcPct val="100000"/>
        </a:lnSpc>
        <a:spcBef>
          <a:spcPts val="300"/>
        </a:spcBef>
        <a:spcAft>
          <a:spcPts val="0"/>
        </a:spcAft>
        <a:buClr>
          <a:srgbClr val="000000"/>
        </a:buClr>
        <a:buSzPts val="3200"/>
        <a:buFont typeface="Arial"/>
        <a:buChar char="–"/>
        <a:tabLst/>
        <a:defRPr sz="3200" b="0" i="0" u="none" strike="noStrike" cap="none" spc="0" baseline="0">
          <a:solidFill>
            <a:srgbClr val="000000"/>
          </a:solidFill>
          <a:uFillTx/>
          <a:latin typeface="Helvetica Neue"/>
          <a:ea typeface="Helvetica Neue"/>
          <a:cs typeface="Helvetica Neue"/>
          <a:sym typeface="Helvetica Neue"/>
        </a:defRPr>
      </a:lvl2pPr>
      <a:lvl3pPr marL="1485900" marR="0" indent="-457200" algn="l" defTabSz="914400" rtl="0" latinLnBrk="0">
        <a:lnSpc>
          <a:spcPct val="100000"/>
        </a:lnSpc>
        <a:spcBef>
          <a:spcPts val="300"/>
        </a:spcBef>
        <a:spcAft>
          <a:spcPts val="0"/>
        </a:spcAft>
        <a:buClr>
          <a:srgbClr val="000000"/>
        </a:buClr>
        <a:buSzPts val="3200"/>
        <a:buFont typeface="Arial"/>
        <a:buChar char="•"/>
        <a:tabLst/>
        <a:defRPr sz="3200" b="0" i="0" u="none" strike="noStrike" cap="none" spc="0" baseline="0">
          <a:solidFill>
            <a:srgbClr val="000000"/>
          </a:solidFill>
          <a:uFillTx/>
          <a:latin typeface="Helvetica Neue"/>
          <a:ea typeface="Helvetica Neue"/>
          <a:cs typeface="Helvetica Neue"/>
          <a:sym typeface="Helvetica Neue"/>
        </a:defRPr>
      </a:lvl3pPr>
      <a:lvl4pPr marL="2034539" marR="0" indent="-548639" algn="l" defTabSz="914400" rtl="0" latinLnBrk="0">
        <a:lnSpc>
          <a:spcPct val="100000"/>
        </a:lnSpc>
        <a:spcBef>
          <a:spcPts val="300"/>
        </a:spcBef>
        <a:spcAft>
          <a:spcPts val="0"/>
        </a:spcAft>
        <a:buClr>
          <a:srgbClr val="000000"/>
        </a:buClr>
        <a:buSzPts val="3200"/>
        <a:buFont typeface="Arial"/>
        <a:buChar char="–"/>
        <a:tabLst/>
        <a:defRPr sz="3200" b="0" i="0" u="none" strike="noStrike" cap="none" spc="0" baseline="0">
          <a:solidFill>
            <a:srgbClr val="000000"/>
          </a:solidFill>
          <a:uFillTx/>
          <a:latin typeface="Helvetica Neue"/>
          <a:ea typeface="Helvetica Neue"/>
          <a:cs typeface="Helvetica Neue"/>
          <a:sym typeface="Helvetica Neue"/>
        </a:defRPr>
      </a:lvl4pPr>
      <a:lvl5pPr marL="2491739" marR="0" indent="-548639" algn="l" defTabSz="914400" rtl="0" latinLnBrk="0">
        <a:lnSpc>
          <a:spcPct val="100000"/>
        </a:lnSpc>
        <a:spcBef>
          <a:spcPts val="300"/>
        </a:spcBef>
        <a:spcAft>
          <a:spcPts val="0"/>
        </a:spcAft>
        <a:buClr>
          <a:srgbClr val="000000"/>
        </a:buClr>
        <a:buSzPts val="3200"/>
        <a:buFont typeface="Arial"/>
        <a:buChar char="»"/>
        <a:tabLst/>
        <a:defRPr sz="3200" b="0" i="0" u="none" strike="noStrike" cap="none" spc="0" baseline="0">
          <a:solidFill>
            <a:srgbClr val="000000"/>
          </a:solidFill>
          <a:uFillTx/>
          <a:latin typeface="Helvetica Neue"/>
          <a:ea typeface="Helvetica Neue"/>
          <a:cs typeface="Helvetica Neue"/>
          <a:sym typeface="Helvetica Neue"/>
        </a:defRPr>
      </a:lvl5pPr>
      <a:lvl6pPr marL="2948939" marR="0" indent="-548639" algn="l" defTabSz="914400" rtl="0" latinLnBrk="0">
        <a:lnSpc>
          <a:spcPct val="100000"/>
        </a:lnSpc>
        <a:spcBef>
          <a:spcPts val="300"/>
        </a:spcBef>
        <a:spcAft>
          <a:spcPts val="0"/>
        </a:spcAft>
        <a:buClr>
          <a:srgbClr val="000000"/>
        </a:buClr>
        <a:buSzPts val="3200"/>
        <a:buFont typeface="Arial"/>
        <a:buChar char="•"/>
        <a:tabLst/>
        <a:defRPr sz="3200" b="0" i="0" u="none" strike="noStrike" cap="none" spc="0" baseline="0">
          <a:solidFill>
            <a:srgbClr val="000000"/>
          </a:solidFill>
          <a:uFillTx/>
          <a:latin typeface="Helvetica Neue"/>
          <a:ea typeface="Helvetica Neue"/>
          <a:cs typeface="Helvetica Neue"/>
          <a:sym typeface="Helvetica Neue"/>
        </a:defRPr>
      </a:lvl6pPr>
      <a:lvl7pPr marL="3406140" marR="0" indent="-548640" algn="l" defTabSz="914400" rtl="0" latinLnBrk="0">
        <a:lnSpc>
          <a:spcPct val="100000"/>
        </a:lnSpc>
        <a:spcBef>
          <a:spcPts val="300"/>
        </a:spcBef>
        <a:spcAft>
          <a:spcPts val="0"/>
        </a:spcAft>
        <a:buClr>
          <a:srgbClr val="000000"/>
        </a:buClr>
        <a:buSzPts val="3200"/>
        <a:buFont typeface="Arial"/>
        <a:buChar char="•"/>
        <a:tabLst/>
        <a:defRPr sz="3200" b="0" i="0" u="none" strike="noStrike" cap="none" spc="0" baseline="0">
          <a:solidFill>
            <a:srgbClr val="000000"/>
          </a:solidFill>
          <a:uFillTx/>
          <a:latin typeface="Helvetica Neue"/>
          <a:ea typeface="Helvetica Neue"/>
          <a:cs typeface="Helvetica Neue"/>
          <a:sym typeface="Helvetica Neue"/>
        </a:defRPr>
      </a:lvl7pPr>
      <a:lvl8pPr marL="3863340" marR="0" indent="-548640" algn="l" defTabSz="914400" rtl="0" latinLnBrk="0">
        <a:lnSpc>
          <a:spcPct val="100000"/>
        </a:lnSpc>
        <a:spcBef>
          <a:spcPts val="300"/>
        </a:spcBef>
        <a:spcAft>
          <a:spcPts val="0"/>
        </a:spcAft>
        <a:buClr>
          <a:srgbClr val="000000"/>
        </a:buClr>
        <a:buSzPts val="3200"/>
        <a:buFont typeface="Arial"/>
        <a:buChar char="•"/>
        <a:tabLst/>
        <a:defRPr sz="3200" b="0" i="0" u="none" strike="noStrike" cap="none" spc="0" baseline="0">
          <a:solidFill>
            <a:srgbClr val="000000"/>
          </a:solidFill>
          <a:uFillTx/>
          <a:latin typeface="Helvetica Neue"/>
          <a:ea typeface="Helvetica Neue"/>
          <a:cs typeface="Helvetica Neue"/>
          <a:sym typeface="Helvetica Neue"/>
        </a:defRPr>
      </a:lvl8pPr>
      <a:lvl9pPr marL="4320540" marR="0" indent="-548640" algn="l" defTabSz="914400" rtl="0" latinLnBrk="0">
        <a:lnSpc>
          <a:spcPct val="100000"/>
        </a:lnSpc>
        <a:spcBef>
          <a:spcPts val="300"/>
        </a:spcBef>
        <a:spcAft>
          <a:spcPts val="0"/>
        </a:spcAft>
        <a:buClr>
          <a:srgbClr val="000000"/>
        </a:buClr>
        <a:buSzPts val="3200"/>
        <a:buFont typeface="Arial"/>
        <a:buChar char="•"/>
        <a:tabLst/>
        <a:defRPr sz="3200" b="0" i="0" u="none" strike="noStrike" cap="none" spc="0" baseline="0">
          <a:solidFill>
            <a:srgbClr val="000000"/>
          </a:solidFill>
          <a:uFillTx/>
          <a:latin typeface="Helvetica Neue"/>
          <a:ea typeface="Helvetica Neue"/>
          <a:cs typeface="Helvetica Neue"/>
          <a:sym typeface="Helvetica Neue"/>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 name="Google Shape;81;p1" descr="Google Shape;81;p1"/>
          <p:cNvPicPr>
            <a:picLocks noChangeAspect="1"/>
          </p:cNvPicPr>
          <p:nvPr/>
        </p:nvPicPr>
        <p:blipFill>
          <a:blip r:embed="rId4"/>
          <a:stretch>
            <a:fillRect/>
          </a:stretch>
        </p:blipFill>
        <p:spPr>
          <a:xfrm>
            <a:off x="457200" y="685800"/>
            <a:ext cx="1995855" cy="1995855"/>
          </a:xfrm>
          <a:prstGeom prst="rect">
            <a:avLst/>
          </a:prstGeom>
          <a:ln w="12700">
            <a:miter lim="400000"/>
          </a:ln>
        </p:spPr>
      </p:pic>
      <p:sp>
        <p:nvSpPr>
          <p:cNvPr id="105" name="Google Shape;82;p1"/>
          <p:cNvSpPr txBox="1">
            <a:spLocks noGrp="1"/>
          </p:cNvSpPr>
          <p:nvPr>
            <p:ph type="title"/>
          </p:nvPr>
        </p:nvSpPr>
        <p:spPr>
          <a:xfrm>
            <a:off x="457200" y="2271944"/>
            <a:ext cx="8153400" cy="2604856"/>
          </a:xfrm>
          <a:prstGeom prst="rect">
            <a:avLst/>
          </a:prstGeom>
        </p:spPr>
        <p:txBody>
          <a:bodyPr/>
          <a:lstStyle/>
          <a:p>
            <a:pPr defTabSz="740663">
              <a:defRPr sz="2916" b="1">
                <a:solidFill>
                  <a:srgbClr val="000000"/>
                </a:solidFill>
              </a:defRPr>
            </a:pPr>
            <a:r>
              <a:rPr dirty="0"/>
              <a:t>ITC 6000 </a:t>
            </a:r>
            <a:br>
              <a:rPr dirty="0"/>
            </a:br>
            <a:r>
              <a:rPr dirty="0"/>
              <a:t>Database Management Systems</a:t>
            </a:r>
            <a:br>
              <a:rPr dirty="0"/>
            </a:br>
            <a:r>
              <a:rPr dirty="0"/>
              <a:t>Final Project Presentation</a:t>
            </a:r>
            <a:br>
              <a:rPr dirty="0"/>
            </a:br>
            <a:r>
              <a:rPr dirty="0"/>
              <a:t>2023 Winter B</a:t>
            </a:r>
            <a:br>
              <a:rPr dirty="0"/>
            </a:br>
            <a:r>
              <a:rPr sz="2187" dirty="0">
                <a:solidFill>
                  <a:schemeClr val="accent2"/>
                </a:solidFill>
              </a:rPr>
              <a:t>Online store for College  Convenience</a:t>
            </a:r>
            <a:br>
              <a:rPr sz="2187" dirty="0">
                <a:solidFill>
                  <a:schemeClr val="accent2"/>
                </a:solidFill>
              </a:rPr>
            </a:br>
            <a:endParaRPr sz="2187" dirty="0">
              <a:solidFill>
                <a:schemeClr val="accent2"/>
              </a:solidFill>
            </a:endParaRPr>
          </a:p>
        </p:txBody>
      </p:sp>
      <p:sp>
        <p:nvSpPr>
          <p:cNvPr id="106" name="Google Shape;83;p1"/>
          <p:cNvSpPr txBox="1"/>
          <p:nvPr/>
        </p:nvSpPr>
        <p:spPr>
          <a:xfrm>
            <a:off x="358218" y="5334000"/>
            <a:ext cx="8616099" cy="5860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fontScale="92500"/>
          </a:bodyPr>
          <a:lstStyle/>
          <a:p>
            <a:pPr algn="ctr">
              <a:defRPr sz="2400">
                <a:latin typeface="Helvetica Neue"/>
                <a:ea typeface="Helvetica Neue"/>
                <a:cs typeface="Helvetica Neue"/>
                <a:sym typeface="Helvetica Neue"/>
              </a:defRPr>
            </a:pPr>
            <a:r>
              <a:rPr dirty="0"/>
              <a:t>Ankit </a:t>
            </a:r>
            <a:r>
              <a:rPr dirty="0" err="1"/>
              <a:t>Bhalekar</a:t>
            </a:r>
            <a:r>
              <a:rPr dirty="0"/>
              <a:t>, </a:t>
            </a:r>
            <a:r>
              <a:rPr dirty="0" err="1"/>
              <a:t>Apurwa</a:t>
            </a:r>
            <a:r>
              <a:rPr dirty="0"/>
              <a:t> </a:t>
            </a:r>
            <a:r>
              <a:rPr dirty="0" err="1"/>
              <a:t>Sontakke</a:t>
            </a:r>
            <a:r>
              <a:rPr dirty="0"/>
              <a:t>, </a:t>
            </a:r>
            <a:r>
              <a:rPr dirty="0" err="1"/>
              <a:t>Lazaree</a:t>
            </a:r>
            <a:r>
              <a:rPr dirty="0"/>
              <a:t> </a:t>
            </a:r>
            <a:r>
              <a:rPr dirty="0" err="1"/>
              <a:t>Worlikar</a:t>
            </a:r>
            <a:r>
              <a:rPr dirty="0"/>
              <a:t>, Vedant </a:t>
            </a:r>
            <a:r>
              <a:rPr dirty="0" err="1"/>
              <a:t>Wagh</a:t>
            </a:r>
            <a:endParaRPr dirty="0"/>
          </a:p>
        </p:txBody>
      </p:sp>
      <p:pic>
        <p:nvPicPr>
          <p:cNvPr id="107"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2794000" y="7543800"/>
            <a:ext cx="571500" cy="571500"/>
          </a:xfrm>
          <a:prstGeom prst="rect">
            <a:avLst/>
          </a:prstGeom>
          <a:ln w="12700">
            <a:miter lim="400000"/>
          </a:ln>
        </p:spPr>
      </p:pic>
    </p:spTree>
  </p:cSld>
  <p:clrMapOvr>
    <a:masterClrMapping/>
  </p:clrMapOvr>
  <p:transition spd="med"/>
  <p:timing>
    <p:tnLst>
      <p:par>
        <p:cTn id="1" dur="indefinite" restart="never" fill="hold" nodeType="tmRoot">
          <p:childTnLst>
            <p:audio>
              <p:cMediaNode vol="100000" showWhenStopped="0">
                <p:cTn id="2" fill="hold" display="0">
                  <p:stCondLst>
                    <p:cond delay="indefinite"/>
                  </p:stCondLst>
                </p:cTn>
                <p:tgtEl>
                  <p:spTgt spid="10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Box 1"/>
          <p:cNvSpPr txBox="1"/>
          <p:nvPr/>
        </p:nvSpPr>
        <p:spPr>
          <a:xfrm>
            <a:off x="292300" y="770561"/>
            <a:ext cx="8066242" cy="5367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marL="342900" indent="-342900">
              <a:buClr>
                <a:srgbClr val="000000"/>
              </a:buClr>
              <a:buSzPts val="2400"/>
              <a:buFont typeface="Arial"/>
              <a:buChar char="•"/>
              <a:defRPr sz="2400">
                <a:latin typeface="Helvetica Neue"/>
                <a:ea typeface="Helvetica Neue"/>
                <a:cs typeface="Helvetica Neue"/>
                <a:sym typeface="Helvetica Neue"/>
              </a:defRPr>
            </a:pPr>
            <a:r>
              <a:rPr dirty="0"/>
              <a:t>Give the name and address of the customers who have       given rating less than the average rating</a:t>
            </a:r>
          </a:p>
          <a:p>
            <a:pPr>
              <a:defRPr sz="1800">
                <a:solidFill>
                  <a:srgbClr val="21B6FF"/>
                </a:solidFill>
              </a:defRPr>
            </a:pPr>
            <a:endParaRPr dirty="0"/>
          </a:p>
          <a:p>
            <a:pPr>
              <a:defRPr sz="1800">
                <a:solidFill>
                  <a:srgbClr val="21B6FF"/>
                </a:solidFill>
              </a:defRPr>
            </a:pPr>
            <a:r>
              <a:rPr dirty="0"/>
              <a:t>with </a:t>
            </a:r>
            <a:r>
              <a:rPr dirty="0" err="1">
                <a:solidFill>
                  <a:srgbClr val="000000"/>
                </a:solidFill>
              </a:rPr>
              <a:t>average_rating_table</a:t>
            </a:r>
            <a:r>
              <a:rPr dirty="0">
                <a:solidFill>
                  <a:srgbClr val="000000"/>
                </a:solidFill>
              </a:rPr>
              <a:t> </a:t>
            </a:r>
            <a:r>
              <a:rPr dirty="0"/>
              <a:t>as </a:t>
            </a:r>
          </a:p>
          <a:p>
            <a:pPr>
              <a:defRPr sz="1800"/>
            </a:pPr>
            <a:r>
              <a:rPr dirty="0"/>
              <a:t>(</a:t>
            </a:r>
            <a:r>
              <a:rPr dirty="0">
                <a:solidFill>
                  <a:srgbClr val="21B6FF"/>
                </a:solidFill>
              </a:rPr>
              <a:t>select </a:t>
            </a:r>
            <a:r>
              <a:rPr dirty="0" err="1"/>
              <a:t>customer_id</a:t>
            </a:r>
            <a:r>
              <a:rPr dirty="0"/>
              <a:t> </a:t>
            </a:r>
            <a:r>
              <a:rPr dirty="0">
                <a:solidFill>
                  <a:srgbClr val="21B6FF"/>
                </a:solidFill>
              </a:rPr>
              <a:t>from </a:t>
            </a:r>
            <a:r>
              <a:rPr dirty="0" err="1"/>
              <a:t>user_review</a:t>
            </a:r>
            <a:r>
              <a:rPr dirty="0"/>
              <a:t> </a:t>
            </a:r>
            <a:r>
              <a:rPr dirty="0">
                <a:solidFill>
                  <a:srgbClr val="21B6FF"/>
                </a:solidFill>
              </a:rPr>
              <a:t>where </a:t>
            </a:r>
            <a:r>
              <a:rPr dirty="0"/>
              <a:t>rating </a:t>
            </a:r>
            <a:r>
              <a:rPr dirty="0">
                <a:solidFill>
                  <a:srgbClr val="21B6FF"/>
                </a:solidFill>
              </a:rPr>
              <a:t>&lt; (select avg(</a:t>
            </a:r>
            <a:r>
              <a:rPr dirty="0"/>
              <a:t>rating</a:t>
            </a:r>
            <a:r>
              <a:rPr dirty="0">
                <a:solidFill>
                  <a:srgbClr val="21B6FF"/>
                </a:solidFill>
              </a:rPr>
              <a:t>) from </a:t>
            </a:r>
            <a:r>
              <a:rPr dirty="0" err="1"/>
              <a:t>user_review</a:t>
            </a:r>
            <a:r>
              <a:rPr dirty="0"/>
              <a:t>))</a:t>
            </a:r>
          </a:p>
          <a:p>
            <a:pPr>
              <a:defRPr sz="1800">
                <a:solidFill>
                  <a:srgbClr val="21B6FF"/>
                </a:solidFill>
              </a:defRPr>
            </a:pPr>
            <a:r>
              <a:rPr dirty="0"/>
              <a:t> </a:t>
            </a:r>
          </a:p>
          <a:p>
            <a:pPr>
              <a:defRPr sz="1800">
                <a:solidFill>
                  <a:srgbClr val="21B6FF"/>
                </a:solidFill>
              </a:defRPr>
            </a:pPr>
            <a:r>
              <a:rPr dirty="0"/>
              <a:t>select </a:t>
            </a:r>
            <a:r>
              <a:rPr dirty="0">
                <a:solidFill>
                  <a:srgbClr val="000000"/>
                </a:solidFill>
              </a:rPr>
              <a:t>a.* ,b.*</a:t>
            </a:r>
          </a:p>
          <a:p>
            <a:pPr>
              <a:defRPr sz="1800">
                <a:solidFill>
                  <a:srgbClr val="21B6FF"/>
                </a:solidFill>
              </a:defRPr>
            </a:pPr>
            <a:r>
              <a:rPr dirty="0"/>
              <a:t>from </a:t>
            </a:r>
            <a:r>
              <a:rPr dirty="0">
                <a:solidFill>
                  <a:srgbClr val="000000"/>
                </a:solidFill>
              </a:rPr>
              <a:t>(</a:t>
            </a:r>
            <a:r>
              <a:rPr dirty="0"/>
              <a:t>select </a:t>
            </a:r>
            <a:r>
              <a:rPr dirty="0">
                <a:solidFill>
                  <a:srgbClr val="000000"/>
                </a:solidFill>
              </a:rPr>
              <a:t>* </a:t>
            </a:r>
            <a:r>
              <a:rPr dirty="0"/>
              <a:t>from  </a:t>
            </a:r>
            <a:r>
              <a:rPr dirty="0" err="1">
                <a:solidFill>
                  <a:srgbClr val="000000"/>
                </a:solidFill>
              </a:rPr>
              <a:t>customeraddress</a:t>
            </a:r>
            <a:r>
              <a:rPr dirty="0">
                <a:solidFill>
                  <a:srgbClr val="000000"/>
                </a:solidFill>
              </a:rPr>
              <a:t> </a:t>
            </a:r>
            <a:r>
              <a:rPr dirty="0"/>
              <a:t>where </a:t>
            </a:r>
            <a:r>
              <a:rPr dirty="0" err="1">
                <a:solidFill>
                  <a:srgbClr val="000000"/>
                </a:solidFill>
              </a:rPr>
              <a:t>address_id</a:t>
            </a:r>
            <a:r>
              <a:rPr dirty="0">
                <a:solidFill>
                  <a:srgbClr val="000000"/>
                </a:solidFill>
              </a:rPr>
              <a:t> </a:t>
            </a:r>
            <a:r>
              <a:rPr dirty="0"/>
              <a:t>in (select </a:t>
            </a:r>
            <a:r>
              <a:rPr dirty="0" err="1">
                <a:solidFill>
                  <a:srgbClr val="000000"/>
                </a:solidFill>
              </a:rPr>
              <a:t>address_id</a:t>
            </a:r>
            <a:r>
              <a:rPr dirty="0">
                <a:solidFill>
                  <a:srgbClr val="000000"/>
                </a:solidFill>
              </a:rPr>
              <a:t>  </a:t>
            </a:r>
            <a:r>
              <a:rPr dirty="0"/>
              <a:t>from </a:t>
            </a:r>
            <a:r>
              <a:rPr dirty="0">
                <a:solidFill>
                  <a:srgbClr val="000000"/>
                </a:solidFill>
              </a:rPr>
              <a:t>customers </a:t>
            </a:r>
            <a:r>
              <a:rPr dirty="0"/>
              <a:t>where </a:t>
            </a:r>
            <a:r>
              <a:rPr dirty="0" err="1">
                <a:solidFill>
                  <a:srgbClr val="000000"/>
                </a:solidFill>
              </a:rPr>
              <a:t>customerID</a:t>
            </a:r>
            <a:r>
              <a:rPr dirty="0">
                <a:solidFill>
                  <a:srgbClr val="000000"/>
                </a:solidFill>
              </a:rPr>
              <a:t> </a:t>
            </a:r>
            <a:r>
              <a:rPr dirty="0"/>
              <a:t>in </a:t>
            </a:r>
            <a:r>
              <a:rPr dirty="0">
                <a:solidFill>
                  <a:srgbClr val="000000"/>
                </a:solidFill>
              </a:rPr>
              <a:t>(</a:t>
            </a:r>
            <a:r>
              <a:rPr dirty="0"/>
              <a:t>select </a:t>
            </a:r>
            <a:r>
              <a:rPr dirty="0">
                <a:solidFill>
                  <a:srgbClr val="000000"/>
                </a:solidFill>
              </a:rPr>
              <a:t>* </a:t>
            </a:r>
            <a:r>
              <a:rPr dirty="0"/>
              <a:t>from </a:t>
            </a:r>
            <a:r>
              <a:rPr dirty="0" err="1">
                <a:solidFill>
                  <a:srgbClr val="000000"/>
                </a:solidFill>
              </a:rPr>
              <a:t>average_rating_table</a:t>
            </a:r>
            <a:r>
              <a:rPr dirty="0">
                <a:solidFill>
                  <a:srgbClr val="000000"/>
                </a:solidFill>
              </a:rPr>
              <a:t>))) a</a:t>
            </a:r>
          </a:p>
          <a:p>
            <a:pPr>
              <a:defRPr sz="1800">
                <a:solidFill>
                  <a:srgbClr val="21B6FF"/>
                </a:solidFill>
              </a:defRPr>
            </a:pPr>
            <a:r>
              <a:rPr dirty="0"/>
              <a:t>left join </a:t>
            </a:r>
            <a:r>
              <a:rPr dirty="0">
                <a:solidFill>
                  <a:srgbClr val="000000"/>
                </a:solidFill>
              </a:rPr>
              <a:t>customers b </a:t>
            </a:r>
          </a:p>
          <a:p>
            <a:pPr>
              <a:defRPr sz="1800">
                <a:solidFill>
                  <a:srgbClr val="21B6FF"/>
                </a:solidFill>
              </a:defRPr>
            </a:pPr>
            <a:r>
              <a:rPr dirty="0"/>
              <a:t>on </a:t>
            </a:r>
            <a:r>
              <a:rPr dirty="0" err="1">
                <a:solidFill>
                  <a:srgbClr val="000000"/>
                </a:solidFill>
              </a:rPr>
              <a:t>a.address_id</a:t>
            </a:r>
            <a:r>
              <a:rPr dirty="0">
                <a:solidFill>
                  <a:srgbClr val="000000"/>
                </a:solidFill>
              </a:rPr>
              <a:t> = </a:t>
            </a:r>
            <a:r>
              <a:rPr dirty="0" err="1">
                <a:solidFill>
                  <a:srgbClr val="000000"/>
                </a:solidFill>
              </a:rPr>
              <a:t>b.address_id</a:t>
            </a:r>
            <a:r>
              <a:rPr dirty="0">
                <a:solidFill>
                  <a:srgbClr val="000000"/>
                </a:solidFill>
              </a:rPr>
              <a:t>;</a:t>
            </a:r>
            <a:endParaRPr sz="2400" dirty="0">
              <a:latin typeface="Helvetica Neue"/>
              <a:ea typeface="Helvetica Neue"/>
              <a:cs typeface="Helvetica Neue"/>
              <a:sym typeface="Helvetica Neue"/>
            </a:endParaRPr>
          </a:p>
          <a:p>
            <a:pPr marL="514350" indent="-514350">
              <a:buClr>
                <a:srgbClr val="000000"/>
              </a:buClr>
              <a:buSzPts val="1800"/>
              <a:buAutoNum type="arabicParenR"/>
              <a:defRPr sz="1800">
                <a:latin typeface="Helvetica Neue"/>
                <a:ea typeface="Helvetica Neue"/>
                <a:cs typeface="Helvetica Neue"/>
                <a:sym typeface="Helvetica Neue"/>
              </a:defRPr>
            </a:pPr>
            <a:endParaRPr sz="2400" dirty="0">
              <a:latin typeface="Helvetica Neue"/>
              <a:ea typeface="Helvetica Neue"/>
              <a:cs typeface="Helvetica Neue"/>
              <a:sym typeface="Helvetica Neue"/>
            </a:endParaRPr>
          </a:p>
          <a:p>
            <a:pPr>
              <a:defRPr sz="1800"/>
            </a:pPr>
            <a:r>
              <a:rPr dirty="0"/>
              <a:t>Explanation : First a common table expression ( CTE) named </a:t>
            </a:r>
            <a:r>
              <a:rPr dirty="0" err="1"/>
              <a:t>average_rating_table</a:t>
            </a:r>
            <a:r>
              <a:rPr dirty="0"/>
              <a:t> is created which stores </a:t>
            </a:r>
            <a:r>
              <a:rPr dirty="0" err="1"/>
              <a:t>customer_id</a:t>
            </a:r>
            <a:r>
              <a:rPr dirty="0"/>
              <a:t> from user review table where the rating is less than the average rating.</a:t>
            </a:r>
          </a:p>
          <a:p>
            <a:pPr>
              <a:defRPr sz="1800"/>
            </a:pPr>
            <a:r>
              <a:rPr dirty="0"/>
              <a:t>Then from </a:t>
            </a:r>
            <a:r>
              <a:rPr dirty="0" err="1"/>
              <a:t>customeraddress</a:t>
            </a:r>
            <a:r>
              <a:rPr dirty="0"/>
              <a:t> table select </a:t>
            </a:r>
            <a:r>
              <a:rPr dirty="0" err="1"/>
              <a:t>address_id</a:t>
            </a:r>
            <a:r>
              <a:rPr dirty="0"/>
              <a:t> of those customers which were present in the CTE we created. Then left join that table with customers table to join all the customer details like their email ID, phone number etc.</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extBox 1"/>
          <p:cNvSpPr txBox="1"/>
          <p:nvPr/>
        </p:nvSpPr>
        <p:spPr>
          <a:xfrm>
            <a:off x="292300" y="770561"/>
            <a:ext cx="8066242" cy="52909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marL="342900" indent="-342900">
              <a:buClr>
                <a:srgbClr val="000000"/>
              </a:buClr>
              <a:buSzPts val="2400"/>
              <a:buFont typeface="Arial"/>
              <a:buChar char="•"/>
              <a:defRPr sz="2400">
                <a:latin typeface="Helvetica Neue"/>
                <a:ea typeface="Helvetica Neue"/>
                <a:cs typeface="Helvetica Neue"/>
                <a:sym typeface="Helvetica Neue"/>
              </a:defRPr>
            </a:pPr>
            <a:r>
              <a:t>Give the category and description and price of product and product name which is rated more than average</a:t>
            </a:r>
          </a:p>
          <a:p>
            <a:pPr marL="342900" indent="-342900">
              <a:buClr>
                <a:srgbClr val="000000"/>
              </a:buClr>
              <a:buSzPts val="2400"/>
              <a:buFont typeface="Arial"/>
              <a:buChar char="•"/>
              <a:defRPr sz="2400">
                <a:latin typeface="Helvetica Neue"/>
                <a:ea typeface="Helvetica Neue"/>
                <a:cs typeface="Helvetica Neue"/>
                <a:sym typeface="Helvetica Neue"/>
              </a:defRPr>
            </a:pPr>
            <a:endParaRPr/>
          </a:p>
          <a:p>
            <a:pPr>
              <a:defRPr sz="1800">
                <a:solidFill>
                  <a:srgbClr val="21B6FF"/>
                </a:solidFill>
              </a:defRPr>
            </a:pPr>
            <a:r>
              <a:t>with </a:t>
            </a:r>
            <a:r>
              <a:rPr>
                <a:solidFill>
                  <a:srgbClr val="000000"/>
                </a:solidFill>
              </a:rPr>
              <a:t>more_than_avg </a:t>
            </a:r>
            <a:r>
              <a:t>as </a:t>
            </a:r>
            <a:r>
              <a:rPr>
                <a:solidFill>
                  <a:srgbClr val="000000"/>
                </a:solidFill>
              </a:rPr>
              <a:t>(</a:t>
            </a:r>
            <a:r>
              <a:t>select </a:t>
            </a:r>
            <a:r>
              <a:rPr>
                <a:solidFill>
                  <a:srgbClr val="000000"/>
                </a:solidFill>
              </a:rPr>
              <a:t>product_id </a:t>
            </a:r>
            <a:r>
              <a:t>from </a:t>
            </a:r>
            <a:r>
              <a:rPr>
                <a:solidFill>
                  <a:srgbClr val="000000"/>
                </a:solidFill>
              </a:rPr>
              <a:t>user_review </a:t>
            </a:r>
            <a:r>
              <a:t>where </a:t>
            </a:r>
            <a:r>
              <a:rPr>
                <a:solidFill>
                  <a:srgbClr val="000000"/>
                </a:solidFill>
              </a:rPr>
              <a:t>rating </a:t>
            </a:r>
            <a:r>
              <a:t>&gt; </a:t>
            </a:r>
            <a:r>
              <a:rPr>
                <a:solidFill>
                  <a:srgbClr val="000000"/>
                </a:solidFill>
              </a:rPr>
              <a:t>(</a:t>
            </a:r>
            <a:r>
              <a:t>select avg(</a:t>
            </a:r>
            <a:r>
              <a:rPr>
                <a:solidFill>
                  <a:srgbClr val="000000"/>
                </a:solidFill>
              </a:rPr>
              <a:t>rating</a:t>
            </a:r>
            <a:r>
              <a:t>) from </a:t>
            </a:r>
            <a:r>
              <a:rPr>
                <a:solidFill>
                  <a:srgbClr val="000000"/>
                </a:solidFill>
              </a:rPr>
              <a:t>user_review))</a:t>
            </a:r>
          </a:p>
          <a:p>
            <a:pPr>
              <a:defRPr sz="1800">
                <a:solidFill>
                  <a:srgbClr val="21B6FF"/>
                </a:solidFill>
              </a:defRPr>
            </a:pPr>
            <a:r>
              <a:t> </a:t>
            </a:r>
          </a:p>
          <a:p>
            <a:pPr>
              <a:defRPr sz="1800">
                <a:solidFill>
                  <a:srgbClr val="21B6FF"/>
                </a:solidFill>
              </a:defRPr>
            </a:pPr>
            <a:r>
              <a:t>select </a:t>
            </a:r>
            <a:r>
              <a:rPr>
                <a:solidFill>
                  <a:srgbClr val="000000"/>
                </a:solidFill>
              </a:rPr>
              <a:t>a.productid,a.product_name,a.product_price,b.category_name,b.description</a:t>
            </a:r>
          </a:p>
          <a:p>
            <a:pPr>
              <a:defRPr sz="1800">
                <a:solidFill>
                  <a:srgbClr val="21B6FF"/>
                </a:solidFill>
              </a:defRPr>
            </a:pPr>
            <a:r>
              <a:t>from </a:t>
            </a:r>
            <a:r>
              <a:rPr>
                <a:solidFill>
                  <a:srgbClr val="000000"/>
                </a:solidFill>
              </a:rPr>
              <a:t>product a </a:t>
            </a:r>
          </a:p>
          <a:p>
            <a:pPr>
              <a:defRPr sz="1800">
                <a:solidFill>
                  <a:srgbClr val="21B6FF"/>
                </a:solidFill>
              </a:defRPr>
            </a:pPr>
            <a:r>
              <a:t>left join </a:t>
            </a:r>
            <a:r>
              <a:rPr>
                <a:solidFill>
                  <a:srgbClr val="000000"/>
                </a:solidFill>
              </a:rPr>
              <a:t>category b </a:t>
            </a:r>
          </a:p>
          <a:p>
            <a:pPr>
              <a:defRPr sz="1800">
                <a:solidFill>
                  <a:srgbClr val="21B6FF"/>
                </a:solidFill>
              </a:defRPr>
            </a:pPr>
            <a:r>
              <a:t>on </a:t>
            </a:r>
            <a:r>
              <a:rPr>
                <a:solidFill>
                  <a:srgbClr val="000000"/>
                </a:solidFill>
              </a:rPr>
              <a:t>a.category_id = b.categoryid</a:t>
            </a:r>
          </a:p>
          <a:p>
            <a:pPr>
              <a:defRPr sz="1800">
                <a:solidFill>
                  <a:srgbClr val="21B6FF"/>
                </a:solidFill>
              </a:defRPr>
            </a:pPr>
            <a:r>
              <a:t>where </a:t>
            </a:r>
            <a:r>
              <a:rPr>
                <a:solidFill>
                  <a:srgbClr val="000000"/>
                </a:solidFill>
              </a:rPr>
              <a:t>a.productid </a:t>
            </a:r>
            <a:r>
              <a:t>in </a:t>
            </a:r>
            <a:r>
              <a:rPr>
                <a:solidFill>
                  <a:srgbClr val="000000"/>
                </a:solidFill>
              </a:rPr>
              <a:t>(</a:t>
            </a:r>
            <a:r>
              <a:t>select </a:t>
            </a:r>
            <a:r>
              <a:rPr>
                <a:solidFill>
                  <a:srgbClr val="000000"/>
                </a:solidFill>
              </a:rPr>
              <a:t>* </a:t>
            </a:r>
            <a:r>
              <a:t>from </a:t>
            </a:r>
            <a:r>
              <a:rPr>
                <a:solidFill>
                  <a:srgbClr val="000000"/>
                </a:solidFill>
              </a:rPr>
              <a:t>more_than_avg);</a:t>
            </a:r>
          </a:p>
          <a:p>
            <a:pPr>
              <a:defRPr sz="2400">
                <a:latin typeface="Helvetica Neue"/>
                <a:ea typeface="Helvetica Neue"/>
                <a:cs typeface="Helvetica Neue"/>
                <a:sym typeface="Helvetica Neue"/>
              </a:defRPr>
            </a:pPr>
            <a:endParaRPr>
              <a:solidFill>
                <a:srgbClr val="000000"/>
              </a:solidFill>
            </a:endParaRPr>
          </a:p>
          <a:p>
            <a:pPr>
              <a:defRPr sz="1800"/>
            </a:pPr>
            <a:r>
              <a:t>Explanation : First a common table expression ( CTE) named more_than_avg is created which stores product_id from user review table where the rating is more than the average rating.</a:t>
            </a:r>
          </a:p>
          <a:p>
            <a:pPr>
              <a:defRPr sz="1800"/>
            </a:pPr>
            <a:r>
              <a:t>Then left join category on product table with a where clause that product_id from the product table should be present in the CTE we created.</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Box 1"/>
          <p:cNvSpPr txBox="1"/>
          <p:nvPr/>
        </p:nvSpPr>
        <p:spPr>
          <a:xfrm>
            <a:off x="292300" y="770561"/>
            <a:ext cx="8066242" cy="44671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marL="342900" indent="-342900">
              <a:buClr>
                <a:srgbClr val="000000"/>
              </a:buClr>
              <a:buSzPts val="2400"/>
              <a:buFont typeface="Arial"/>
              <a:buChar char="•"/>
              <a:defRPr sz="2400">
                <a:latin typeface="Helvetica Neue"/>
                <a:ea typeface="Helvetica Neue"/>
                <a:cs typeface="Helvetica Neue"/>
                <a:sym typeface="Helvetica Neue"/>
              </a:defRPr>
            </a:pPr>
            <a:r>
              <a:t>Show different products in each category</a:t>
            </a:r>
          </a:p>
          <a:p>
            <a:pPr>
              <a:defRPr sz="2400">
                <a:latin typeface="Helvetica Neue"/>
                <a:ea typeface="Helvetica Neue"/>
                <a:cs typeface="Helvetica Neue"/>
                <a:sym typeface="Helvetica Neue"/>
              </a:defRPr>
            </a:pPr>
            <a:endParaRPr/>
          </a:p>
          <a:p>
            <a:pPr>
              <a:defRPr sz="1800">
                <a:solidFill>
                  <a:srgbClr val="21B6FF"/>
                </a:solidFill>
              </a:defRPr>
            </a:pPr>
            <a:r>
              <a:t>select </a:t>
            </a:r>
            <a:r>
              <a:rPr>
                <a:solidFill>
                  <a:srgbClr val="000000"/>
                </a:solidFill>
              </a:rPr>
              <a:t>a.*,b.category_name </a:t>
            </a:r>
          </a:p>
          <a:p>
            <a:pPr>
              <a:defRPr sz="1800">
                <a:solidFill>
                  <a:srgbClr val="21B6FF"/>
                </a:solidFill>
              </a:defRPr>
            </a:pPr>
            <a:r>
              <a:t>from</a:t>
            </a:r>
          </a:p>
          <a:p>
            <a:pPr>
              <a:defRPr sz="1800"/>
            </a:pPr>
            <a:r>
              <a:t>(</a:t>
            </a:r>
            <a:r>
              <a:rPr>
                <a:solidFill>
                  <a:srgbClr val="21B6FF"/>
                </a:solidFill>
              </a:rPr>
              <a:t>select </a:t>
            </a:r>
            <a:r>
              <a:t>category_id, group_concat(product_name) </a:t>
            </a:r>
            <a:r>
              <a:rPr>
                <a:solidFill>
                  <a:srgbClr val="21B6FF"/>
                </a:solidFill>
              </a:rPr>
              <a:t>as </a:t>
            </a:r>
            <a:r>
              <a:t>different_products</a:t>
            </a:r>
          </a:p>
          <a:p>
            <a:pPr>
              <a:defRPr sz="1800">
                <a:solidFill>
                  <a:srgbClr val="21B6FF"/>
                </a:solidFill>
              </a:defRPr>
            </a:pPr>
            <a:r>
              <a:t>from </a:t>
            </a:r>
            <a:r>
              <a:rPr>
                <a:solidFill>
                  <a:srgbClr val="000000"/>
                </a:solidFill>
              </a:rPr>
              <a:t>product</a:t>
            </a:r>
          </a:p>
          <a:p>
            <a:pPr>
              <a:defRPr sz="1800">
                <a:solidFill>
                  <a:srgbClr val="21B6FF"/>
                </a:solidFill>
              </a:defRPr>
            </a:pPr>
            <a:r>
              <a:t>group by </a:t>
            </a:r>
            <a:r>
              <a:rPr>
                <a:solidFill>
                  <a:srgbClr val="000000"/>
                </a:solidFill>
              </a:rPr>
              <a:t>category_id) a </a:t>
            </a:r>
          </a:p>
          <a:p>
            <a:pPr>
              <a:defRPr sz="1800">
                <a:solidFill>
                  <a:srgbClr val="21B6FF"/>
                </a:solidFill>
              </a:defRPr>
            </a:pPr>
            <a:r>
              <a:t>left join </a:t>
            </a:r>
            <a:r>
              <a:rPr>
                <a:solidFill>
                  <a:srgbClr val="000000"/>
                </a:solidFill>
              </a:rPr>
              <a:t>category b </a:t>
            </a:r>
          </a:p>
          <a:p>
            <a:pPr>
              <a:defRPr sz="1800">
                <a:solidFill>
                  <a:srgbClr val="21B6FF"/>
                </a:solidFill>
              </a:defRPr>
            </a:pPr>
            <a:r>
              <a:t>on </a:t>
            </a:r>
            <a:r>
              <a:rPr>
                <a:solidFill>
                  <a:srgbClr val="000000"/>
                </a:solidFill>
              </a:rPr>
              <a:t>a.category_id = b.categoryid;</a:t>
            </a:r>
          </a:p>
          <a:p>
            <a:pPr>
              <a:defRPr sz="2400">
                <a:latin typeface="Helvetica Neue"/>
                <a:ea typeface="Helvetica Neue"/>
                <a:cs typeface="Helvetica Neue"/>
                <a:sym typeface="Helvetica Neue"/>
              </a:defRPr>
            </a:pPr>
            <a:endParaRPr>
              <a:solidFill>
                <a:srgbClr val="000000"/>
              </a:solidFill>
            </a:endParaRPr>
          </a:p>
          <a:p>
            <a:pPr>
              <a:defRPr sz="1800"/>
            </a:pPr>
            <a:r>
              <a:t>Explanation: To do this we will be joining the product and the category table. To view all the products on the same row against its respective category we will be using the group_concat function.</a:t>
            </a:r>
          </a:p>
          <a:p>
            <a:endParaRPr/>
          </a:p>
          <a:p>
            <a:r>
              <a:t>Output:</a:t>
            </a:r>
          </a:p>
        </p:txBody>
      </p:sp>
      <p:pic>
        <p:nvPicPr>
          <p:cNvPr id="152" name="Picture 3" descr="Picture 3"/>
          <p:cNvPicPr>
            <a:picLocks noChangeAspect="1"/>
          </p:cNvPicPr>
          <p:nvPr/>
        </p:nvPicPr>
        <p:blipFill>
          <a:blip r:embed="rId2"/>
          <a:stretch>
            <a:fillRect/>
          </a:stretch>
        </p:blipFill>
        <p:spPr>
          <a:xfrm>
            <a:off x="384540" y="4784338"/>
            <a:ext cx="7762867" cy="1575365"/>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Google Shape;137;p10"/>
          <p:cNvSpPr txBox="1">
            <a:spLocks noGrp="1"/>
          </p:cNvSpPr>
          <p:nvPr>
            <p:ph type="body" idx="1"/>
          </p:nvPr>
        </p:nvSpPr>
        <p:spPr>
          <a:xfrm>
            <a:off x="457200" y="1600200"/>
            <a:ext cx="8229600" cy="5029200"/>
          </a:xfrm>
          <a:prstGeom prst="rect">
            <a:avLst/>
          </a:prstGeom>
        </p:spPr>
        <p:txBody>
          <a:bodyPr/>
          <a:lstStyle/>
          <a:p>
            <a:pPr marL="0" indent="0">
              <a:spcBef>
                <a:spcPts val="0"/>
              </a:spcBef>
              <a:buSzTx/>
              <a:buNone/>
              <a:defRPr sz="2400"/>
            </a:pPr>
            <a:r>
              <a:t>The shopkeeper can calculate the following metrics:</a:t>
            </a:r>
          </a:p>
          <a:p>
            <a:pPr marL="514350" indent="-514350">
              <a:spcBef>
                <a:spcPts val="0"/>
              </a:spcBef>
              <a:buSzPts val="2400"/>
              <a:buFontTx/>
              <a:buAutoNum type="arabicPeriod"/>
              <a:defRPr sz="2400"/>
            </a:pPr>
            <a:r>
              <a:t>Number of items sold per day</a:t>
            </a:r>
          </a:p>
          <a:p>
            <a:pPr marL="514350" indent="-514350">
              <a:spcBef>
                <a:spcPts val="0"/>
              </a:spcBef>
              <a:buSzPts val="2400"/>
              <a:buFontTx/>
              <a:buAutoNum type="arabicPeriod"/>
              <a:defRPr sz="2400"/>
            </a:pPr>
            <a:r>
              <a:t>Total profit per day</a:t>
            </a:r>
          </a:p>
          <a:p>
            <a:pPr marL="514350" indent="-514350">
              <a:spcBef>
                <a:spcPts val="0"/>
              </a:spcBef>
              <a:buSzPts val="2400"/>
              <a:buFontTx/>
              <a:buAutoNum type="arabicPeriod"/>
              <a:defRPr sz="2400"/>
            </a:pPr>
            <a:r>
              <a:t>Total returns</a:t>
            </a:r>
          </a:p>
          <a:p>
            <a:pPr marL="514350" indent="-514350">
              <a:spcBef>
                <a:spcPts val="0"/>
              </a:spcBef>
              <a:buSzPts val="2400"/>
              <a:buFontTx/>
              <a:buAutoNum type="arabicPeriod"/>
              <a:defRPr sz="2400"/>
            </a:pPr>
            <a:r>
              <a:t>Products with highest demands</a:t>
            </a:r>
          </a:p>
          <a:p>
            <a:pPr marL="514350" indent="-514350">
              <a:spcBef>
                <a:spcPts val="0"/>
              </a:spcBef>
              <a:buSzPts val="2400"/>
              <a:buFontTx/>
              <a:buAutoNum type="arabicPeriod"/>
              <a:defRPr sz="2400"/>
            </a:pPr>
            <a:r>
              <a:t>Repeat Customers</a:t>
            </a:r>
          </a:p>
          <a:p>
            <a:pPr marL="514350" indent="-514350">
              <a:spcBef>
                <a:spcPts val="0"/>
              </a:spcBef>
              <a:buSzPts val="2400"/>
              <a:buFontTx/>
              <a:buAutoNum type="arabicPeriod"/>
              <a:defRPr sz="2400"/>
            </a:pPr>
            <a:r>
              <a:t>Average order price</a:t>
            </a:r>
          </a:p>
        </p:txBody>
      </p:sp>
      <p:sp>
        <p:nvSpPr>
          <p:cNvPr id="156" name="Google Shape;138;p10"/>
          <p:cNvSpPr txBox="1">
            <a:spLocks noGrp="1"/>
          </p:cNvSpPr>
          <p:nvPr>
            <p:ph type="title"/>
          </p:nvPr>
        </p:nvSpPr>
        <p:spPr>
          <a:prstGeom prst="rect">
            <a:avLst/>
          </a:prstGeom>
        </p:spPr>
        <p:txBody>
          <a:bodyPr/>
          <a:lstStyle/>
          <a:p>
            <a:r>
              <a:t>Metrics and Analytics</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Google Shape;143;p11"/>
          <p:cNvSpPr txBox="1">
            <a:spLocks noGrp="1"/>
          </p:cNvSpPr>
          <p:nvPr>
            <p:ph type="body" idx="1"/>
          </p:nvPr>
        </p:nvSpPr>
        <p:spPr>
          <a:xfrm>
            <a:off x="457200" y="1493836"/>
            <a:ext cx="8229600" cy="5081626"/>
          </a:xfrm>
          <a:prstGeom prst="rect">
            <a:avLst/>
          </a:prstGeom>
        </p:spPr>
        <p:txBody>
          <a:bodyPr/>
          <a:lstStyle/>
          <a:p>
            <a:pPr marL="514350" indent="-514350">
              <a:spcBef>
                <a:spcPts val="0"/>
              </a:spcBef>
              <a:buSzPts val="2200"/>
              <a:buFontTx/>
              <a:buAutoNum type="arabicPeriod"/>
              <a:defRPr sz="2200"/>
            </a:pPr>
            <a:r>
              <a:t>Data security: To avoid unauthorized access, sensitive customer data would be kept securely and access controls would be put in place.</a:t>
            </a:r>
          </a:p>
          <a:p>
            <a:pPr marL="514350" indent="-514350">
              <a:spcBef>
                <a:spcPts val="0"/>
              </a:spcBef>
              <a:buSzPts val="2200"/>
              <a:buFontTx/>
              <a:buAutoNum type="arabicPeriod"/>
              <a:defRPr sz="2200"/>
            </a:pPr>
            <a:r>
              <a:t>Privacy policy: E-commerce website will have a privacy policy that is transparent and easy to understand and that explains how they gather, use, and safeguard consumer data.</a:t>
            </a:r>
          </a:p>
          <a:p>
            <a:pPr marL="514350" indent="-514350">
              <a:spcBef>
                <a:spcPts val="0"/>
              </a:spcBef>
              <a:buSzPts val="2200"/>
              <a:buFontTx/>
              <a:buAutoNum type="arabicPeriod"/>
              <a:defRPr sz="2200"/>
            </a:pPr>
            <a:r>
              <a:t>HTTPS and SSL Certificates: HTTPS protocols will be used to  keep the users’ sensitive data secure and boost the website’s rankings on Google search page. </a:t>
            </a:r>
          </a:p>
          <a:p>
            <a:pPr marL="514350" indent="-514350">
              <a:spcBef>
                <a:spcPts val="0"/>
              </a:spcBef>
              <a:buSzPts val="2200"/>
              <a:buFontTx/>
              <a:buAutoNum type="arabicPeriod"/>
              <a:defRPr sz="2200"/>
            </a:pPr>
            <a:r>
              <a:t>Security Testing :To find vulnerabilities and to make sure security steps are working properly, regular security testing would be carried out.</a:t>
            </a:r>
          </a:p>
        </p:txBody>
      </p:sp>
      <p:sp>
        <p:nvSpPr>
          <p:cNvPr id="160" name="Google Shape;144;p11"/>
          <p:cNvSpPr txBox="1">
            <a:spLocks noGrp="1"/>
          </p:cNvSpPr>
          <p:nvPr>
            <p:ph type="title"/>
          </p:nvPr>
        </p:nvSpPr>
        <p:spPr>
          <a:prstGeom prst="rect">
            <a:avLst/>
          </a:prstGeom>
        </p:spPr>
        <p:txBody>
          <a:bodyPr/>
          <a:lstStyle/>
          <a:p>
            <a:r>
              <a:t>Security and Privacy</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Google Shape;149;p12"/>
          <p:cNvSpPr txBox="1">
            <a:spLocks noGrp="1"/>
          </p:cNvSpPr>
          <p:nvPr>
            <p:ph type="body" sz="half" idx="1"/>
          </p:nvPr>
        </p:nvSpPr>
        <p:spPr>
          <a:xfrm>
            <a:off x="457200" y="1600200"/>
            <a:ext cx="7772400" cy="1676400"/>
          </a:xfrm>
          <a:prstGeom prst="rect">
            <a:avLst/>
          </a:prstGeom>
        </p:spPr>
        <p:txBody>
          <a:bodyPr>
            <a:normAutofit lnSpcReduction="10000"/>
          </a:bodyPr>
          <a:lstStyle/>
          <a:p>
            <a:pPr marL="233172" indent="-233172" defTabSz="621791">
              <a:spcBef>
                <a:spcPts val="0"/>
              </a:spcBef>
              <a:buSzPts val="1600"/>
              <a:defRPr sz="1632"/>
            </a:pPr>
            <a:r>
              <a:t>What were your key take-aways from this project?</a:t>
            </a:r>
          </a:p>
          <a:p>
            <a:pPr marL="0" indent="0" defTabSz="621791">
              <a:spcBef>
                <a:spcPts val="0"/>
              </a:spcBef>
              <a:buSzTx/>
              <a:buNone/>
              <a:defRPr sz="1632"/>
            </a:pPr>
            <a:endParaRPr/>
          </a:p>
          <a:p>
            <a:pPr marL="0" indent="0" defTabSz="621791">
              <a:spcBef>
                <a:spcPts val="0"/>
              </a:spcBef>
              <a:buSzTx/>
              <a:buNone/>
              <a:defRPr sz="1632"/>
            </a:pPr>
            <a:r>
              <a:t>Learnt to design database from scratch as well as complex SQL queries</a:t>
            </a:r>
          </a:p>
          <a:p>
            <a:pPr marL="233172" indent="-233172" defTabSz="621791">
              <a:spcBef>
                <a:spcPts val="0"/>
              </a:spcBef>
              <a:buSzPts val="1600"/>
              <a:buFontTx/>
              <a:buChar char="-"/>
              <a:defRPr sz="1632"/>
            </a:pPr>
            <a:endParaRPr/>
          </a:p>
          <a:p>
            <a:pPr marL="233172" indent="-233172" defTabSz="621791">
              <a:spcBef>
                <a:spcPts val="400"/>
              </a:spcBef>
              <a:buSzPts val="1600"/>
              <a:defRPr sz="1632"/>
            </a:pPr>
            <a:r>
              <a:t>What would you do differently next time?</a:t>
            </a:r>
          </a:p>
          <a:p>
            <a:pPr marL="0" indent="0" defTabSz="621791">
              <a:spcBef>
                <a:spcPts val="400"/>
              </a:spcBef>
              <a:buSzTx/>
              <a:buNone/>
              <a:defRPr sz="1632"/>
            </a:pPr>
            <a:r>
              <a:t>Next time, we would try to implement the same  database but with a front-end</a:t>
            </a:r>
          </a:p>
        </p:txBody>
      </p:sp>
      <p:sp>
        <p:nvSpPr>
          <p:cNvPr id="164" name="Google Shape;150;p12"/>
          <p:cNvSpPr txBox="1">
            <a:spLocks noGrp="1"/>
          </p:cNvSpPr>
          <p:nvPr>
            <p:ph type="title"/>
          </p:nvPr>
        </p:nvSpPr>
        <p:spPr>
          <a:prstGeom prst="rect">
            <a:avLst/>
          </a:prstGeom>
        </p:spPr>
        <p:txBody>
          <a:bodyPr/>
          <a:lstStyle/>
          <a:p>
            <a:r>
              <a:t>Next steps / Lessons Learned</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Google Shape;149;p12"/>
          <p:cNvSpPr txBox="1">
            <a:spLocks noGrp="1"/>
          </p:cNvSpPr>
          <p:nvPr>
            <p:ph type="body" sz="half" idx="1"/>
          </p:nvPr>
        </p:nvSpPr>
        <p:spPr>
          <a:xfrm>
            <a:off x="457200" y="1600200"/>
            <a:ext cx="7772400" cy="1697803"/>
          </a:xfrm>
          <a:prstGeom prst="rect">
            <a:avLst/>
          </a:prstGeom>
        </p:spPr>
        <p:txBody>
          <a:bodyPr/>
          <a:lstStyle/>
          <a:p>
            <a:pPr marL="94996" indent="43180" defTabSz="621791">
              <a:spcBef>
                <a:spcPts val="400"/>
              </a:spcBef>
              <a:buSzTx/>
              <a:buNone/>
              <a:defRPr sz="1632"/>
            </a:pPr>
            <a:r>
              <a:t> We would like to express our sincere gratitude to Professor Anjum Biswas and the Teaching Assistant Leyla M for their invaluable guidance and support throughout this course. </a:t>
            </a:r>
          </a:p>
          <a:p>
            <a:pPr marL="94996" indent="43180" defTabSz="621791">
              <a:spcBef>
                <a:spcPts val="400"/>
              </a:spcBef>
              <a:buSzTx/>
              <a:buNone/>
              <a:defRPr sz="1632"/>
            </a:pPr>
            <a:endParaRPr/>
          </a:p>
          <a:p>
            <a:pPr marL="94996" indent="43180" defTabSz="621791">
              <a:spcBef>
                <a:spcPts val="400"/>
              </a:spcBef>
              <a:buSzTx/>
              <a:buNone/>
              <a:defRPr sz="1632"/>
            </a:pPr>
            <a:r>
              <a:t> Their dedication and expertise have been instrumental in helping us understand and apply the course material effectively.</a:t>
            </a:r>
          </a:p>
        </p:txBody>
      </p:sp>
      <p:sp>
        <p:nvSpPr>
          <p:cNvPr id="168" name="Google Shape;150;p12"/>
          <p:cNvSpPr txBox="1">
            <a:spLocks noGrp="1"/>
          </p:cNvSpPr>
          <p:nvPr>
            <p:ph type="title"/>
          </p:nvPr>
        </p:nvSpPr>
        <p:spPr>
          <a:prstGeom prst="rect">
            <a:avLst/>
          </a:prstGeom>
        </p:spPr>
        <p:txBody>
          <a:bodyPr/>
          <a:lstStyle/>
          <a:p>
            <a:r>
              <a:t>Acknowledgement</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itle 1"/>
          <p:cNvSpPr txBox="1">
            <a:spLocks noGrp="1"/>
          </p:cNvSpPr>
          <p:nvPr>
            <p:ph type="title"/>
          </p:nvPr>
        </p:nvSpPr>
        <p:spPr>
          <a:xfrm>
            <a:off x="457200" y="792162"/>
            <a:ext cx="8229600" cy="4971641"/>
          </a:xfrm>
          <a:prstGeom prst="rect">
            <a:avLst/>
          </a:prstGeom>
        </p:spPr>
        <p:txBody>
          <a:bodyPr/>
          <a:lstStyle/>
          <a:p>
            <a:r>
              <a:t>Thankyou !</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Google Shape;88;p2"/>
          <p:cNvSpPr txBox="1">
            <a:spLocks noGrp="1"/>
          </p:cNvSpPr>
          <p:nvPr>
            <p:ph type="body" idx="1"/>
          </p:nvPr>
        </p:nvSpPr>
        <p:spPr>
          <a:xfrm>
            <a:off x="457200" y="1447800"/>
            <a:ext cx="8229600" cy="5105400"/>
          </a:xfrm>
          <a:prstGeom prst="rect">
            <a:avLst/>
          </a:prstGeom>
        </p:spPr>
        <p:txBody>
          <a:bodyPr/>
          <a:lstStyle/>
          <a:p>
            <a:pPr marL="342900">
              <a:spcBef>
                <a:spcPts val="0"/>
              </a:spcBef>
              <a:buSzPts val="2400"/>
              <a:defRPr sz="2400"/>
            </a:pPr>
            <a:r>
              <a:t>Project Overview </a:t>
            </a:r>
          </a:p>
          <a:p>
            <a:pPr marL="342900">
              <a:spcBef>
                <a:spcPts val="0"/>
              </a:spcBef>
              <a:buSzPts val="2400"/>
              <a:defRPr sz="2400"/>
            </a:pPr>
            <a:r>
              <a:t>User Persona’s </a:t>
            </a:r>
          </a:p>
          <a:p>
            <a:pPr marL="342900">
              <a:spcBef>
                <a:spcPts val="0"/>
              </a:spcBef>
              <a:buSzPts val="2400"/>
              <a:defRPr sz="2400"/>
            </a:pPr>
            <a:r>
              <a:t>Business Rules </a:t>
            </a:r>
          </a:p>
          <a:p>
            <a:pPr marL="342900">
              <a:spcBef>
                <a:spcPts val="0"/>
              </a:spcBef>
              <a:buSzPts val="2400"/>
              <a:defRPr sz="2400"/>
            </a:pPr>
            <a:r>
              <a:t>ER Diagram </a:t>
            </a:r>
          </a:p>
          <a:p>
            <a:pPr marL="342900">
              <a:spcBef>
                <a:spcPts val="0"/>
              </a:spcBef>
              <a:buSzPts val="2400"/>
              <a:defRPr sz="2400"/>
            </a:pPr>
            <a:r>
              <a:t>Solution Architecture and HA </a:t>
            </a:r>
          </a:p>
          <a:p>
            <a:pPr marL="342900">
              <a:spcBef>
                <a:spcPts val="0"/>
              </a:spcBef>
              <a:buSzPts val="2400"/>
              <a:defRPr sz="2400"/>
            </a:pPr>
            <a:r>
              <a:t>Major SQL examples</a:t>
            </a:r>
          </a:p>
          <a:p>
            <a:pPr marL="342900">
              <a:spcBef>
                <a:spcPts val="0"/>
              </a:spcBef>
              <a:buSzPts val="2400"/>
              <a:defRPr sz="2400"/>
            </a:pPr>
            <a:r>
              <a:t>Metrics </a:t>
            </a:r>
          </a:p>
          <a:p>
            <a:pPr marL="342900">
              <a:spcBef>
                <a:spcPts val="0"/>
              </a:spcBef>
              <a:buSzPts val="2400"/>
              <a:defRPr sz="2400"/>
            </a:pPr>
            <a:r>
              <a:t>Security &amp; Privacy Concerns </a:t>
            </a:r>
          </a:p>
          <a:p>
            <a:pPr marL="342900">
              <a:spcBef>
                <a:spcPts val="0"/>
              </a:spcBef>
              <a:buSzPts val="2400"/>
              <a:defRPr sz="2400"/>
            </a:pPr>
            <a:r>
              <a:t>Next steps / Lessons learned</a:t>
            </a:r>
          </a:p>
        </p:txBody>
      </p:sp>
      <p:sp>
        <p:nvSpPr>
          <p:cNvPr id="110" name="Google Shape;89;p2"/>
          <p:cNvSpPr txBox="1">
            <a:spLocks noGrp="1"/>
          </p:cNvSpPr>
          <p:nvPr>
            <p:ph type="title"/>
          </p:nvPr>
        </p:nvSpPr>
        <p:spPr>
          <a:prstGeom prst="rect">
            <a:avLst/>
          </a:prstGeom>
        </p:spPr>
        <p:txBody>
          <a:bodyPr/>
          <a:lstStyle/>
          <a:p>
            <a:r>
              <a:t>Overview</a:t>
            </a:r>
          </a:p>
        </p:txBody>
      </p:sp>
      <p:pic>
        <p:nvPicPr>
          <p:cNvPr id="111"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3352800" y="7763933"/>
            <a:ext cx="571500" cy="571501"/>
          </a:xfrm>
          <a:prstGeom prst="rect">
            <a:avLst/>
          </a:prstGeom>
          <a:ln w="12700">
            <a:miter lim="400000"/>
          </a:ln>
        </p:spPr>
      </p:pic>
    </p:spTree>
  </p:cSld>
  <p:clrMapOvr>
    <a:masterClrMapping/>
  </p:clrMapOvr>
  <p:transition spd="med"/>
  <p:timing>
    <p:tnLst>
      <p:par>
        <p:cTn id="1" dur="indefinite" restart="never" fill="hold" nodeType="tmRoot">
          <p:childTnLst>
            <p:audio>
              <p:cMediaNode vol="100000" showWhenStopped="0">
                <p:cTn id="2" fill="hold" display="0">
                  <p:stCondLst>
                    <p:cond delay="indefinite"/>
                  </p:stCondLst>
                </p:cTn>
                <p:tgtEl>
                  <p:spTgt spid="1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Google Shape;101;p4"/>
          <p:cNvSpPr txBox="1">
            <a:spLocks noGrp="1"/>
          </p:cNvSpPr>
          <p:nvPr>
            <p:ph type="body" idx="1"/>
          </p:nvPr>
        </p:nvSpPr>
        <p:spPr>
          <a:xfrm>
            <a:off x="457200" y="1752600"/>
            <a:ext cx="8229600" cy="4373563"/>
          </a:xfrm>
          <a:prstGeom prst="rect">
            <a:avLst/>
          </a:prstGeom>
        </p:spPr>
        <p:txBody>
          <a:bodyPr/>
          <a:lstStyle/>
          <a:p>
            <a:pPr marL="342900" algn="just">
              <a:spcBef>
                <a:spcPts val="600"/>
              </a:spcBef>
              <a:buSzPts val="2400"/>
              <a:defRPr sz="2400"/>
            </a:pPr>
            <a:r>
              <a:t>Online store for College Convenience store.</a:t>
            </a:r>
          </a:p>
          <a:p>
            <a:pPr marL="342900" algn="just">
              <a:spcBef>
                <a:spcPts val="600"/>
              </a:spcBef>
              <a:buSzPts val="2400"/>
              <a:defRPr sz="2400"/>
            </a:pPr>
            <a:r>
              <a:t>College Convenience is an e-commerce site for college convenience that allows students to order local food ingredients from the comfort of their own homes.</a:t>
            </a:r>
          </a:p>
          <a:p>
            <a:pPr marL="342900" algn="just">
              <a:spcBef>
                <a:spcPts val="600"/>
              </a:spcBef>
              <a:buSzPts val="2400"/>
              <a:defRPr sz="2400"/>
            </a:pPr>
            <a:r>
              <a:t>It will benefit both the customer as well as the seller as he will be able to expand his business and reach more people.</a:t>
            </a:r>
          </a:p>
          <a:p>
            <a:pPr marL="342900" algn="just">
              <a:spcBef>
                <a:spcPts val="600"/>
              </a:spcBef>
              <a:buSzPts val="2400"/>
              <a:defRPr sz="2400"/>
            </a:pPr>
            <a:r>
              <a:t>Our idea intends to make life easier for Northeastern University students by giving them access to an online platform where they can easily order their local products</a:t>
            </a:r>
          </a:p>
        </p:txBody>
      </p:sp>
      <p:sp>
        <p:nvSpPr>
          <p:cNvPr id="114" name="Google Shape;102;p4"/>
          <p:cNvSpPr txBox="1">
            <a:spLocks noGrp="1"/>
          </p:cNvSpPr>
          <p:nvPr>
            <p:ph type="title"/>
          </p:nvPr>
        </p:nvSpPr>
        <p:spPr>
          <a:xfrm>
            <a:off x="457200" y="838200"/>
            <a:ext cx="8229600" cy="838200"/>
          </a:xfrm>
          <a:prstGeom prst="rect">
            <a:avLst/>
          </a:prstGeom>
        </p:spPr>
        <p:txBody>
          <a:bodyPr/>
          <a:lstStyle/>
          <a:p>
            <a:r>
              <a:t>Project Overview</a:t>
            </a:r>
          </a:p>
        </p:txBody>
      </p:sp>
      <p:pic>
        <p:nvPicPr>
          <p:cNvPr id="115" name="Picture 2" descr="Picture 2"/>
          <p:cNvPicPr>
            <a:picLocks noChangeAspect="1"/>
          </p:cNvPicPr>
          <p:nvPr/>
        </p:nvPicPr>
        <p:blipFill>
          <a:blip r:embed="rId4"/>
          <a:stretch>
            <a:fillRect/>
          </a:stretch>
        </p:blipFill>
        <p:spPr>
          <a:xfrm>
            <a:off x="7304926" y="716856"/>
            <a:ext cx="1558645" cy="1035745"/>
          </a:xfrm>
          <a:prstGeom prst="rect">
            <a:avLst/>
          </a:prstGeom>
          <a:ln w="12700">
            <a:miter lim="400000"/>
          </a:ln>
        </p:spPr>
      </p:pic>
      <p:pic>
        <p:nvPicPr>
          <p:cNvPr id="116"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3539067" y="7662333"/>
            <a:ext cx="571501" cy="571501"/>
          </a:xfrm>
          <a:prstGeom prst="rect">
            <a:avLst/>
          </a:prstGeom>
          <a:ln w="12700">
            <a:miter lim="400000"/>
          </a:ln>
        </p:spPr>
      </p:pic>
    </p:spTree>
  </p:cSld>
  <p:clrMapOvr>
    <a:masterClrMapping/>
  </p:clrMapOvr>
  <p:transition spd="med"/>
  <p:timing>
    <p:tnLst>
      <p:par>
        <p:cTn id="1" dur="indefinite" restart="never" fill="hold" nodeType="tmRoot">
          <p:childTnLst>
            <p:audio>
              <p:cMediaNode vol="100000" showWhenStopped="0">
                <p:cTn id="2" fill="hold" display="0">
                  <p:stCondLst>
                    <p:cond delay="indefinite"/>
                  </p:stCondLst>
                </p:cTn>
                <p:tgtEl>
                  <p:spTgt spid="1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Google Shape;107;p5"/>
          <p:cNvSpPr txBox="1">
            <a:spLocks noGrp="1"/>
          </p:cNvSpPr>
          <p:nvPr>
            <p:ph type="body" idx="1"/>
          </p:nvPr>
        </p:nvSpPr>
        <p:spPr>
          <a:xfrm>
            <a:off x="457200" y="1600200"/>
            <a:ext cx="8229600" cy="4525963"/>
          </a:xfrm>
          <a:prstGeom prst="rect">
            <a:avLst/>
          </a:prstGeom>
        </p:spPr>
        <p:txBody>
          <a:bodyPr/>
          <a:lstStyle/>
          <a:p>
            <a:pPr marL="381380" indent="-264032" defTabSz="704087">
              <a:buSzPts val="1800"/>
              <a:defRPr sz="1848"/>
            </a:pPr>
            <a:r>
              <a:rPr dirty="0"/>
              <a:t>Current college students</a:t>
            </a:r>
          </a:p>
          <a:p>
            <a:pPr marL="0" indent="117347" defTabSz="704087">
              <a:buSzTx/>
              <a:buNone/>
              <a:defRPr sz="1848"/>
            </a:pPr>
            <a:r>
              <a:rPr dirty="0"/>
              <a:t>	- </a:t>
            </a:r>
            <a:r>
              <a:rPr sz="1540" dirty="0"/>
              <a:t>Potentially thousands of students</a:t>
            </a:r>
          </a:p>
          <a:p>
            <a:pPr marL="0" indent="117347" defTabSz="704087">
              <a:buSzTx/>
              <a:buNone/>
              <a:defRPr sz="1848"/>
            </a:pPr>
            <a:r>
              <a:rPr dirty="0"/>
              <a:t>	- </a:t>
            </a:r>
            <a:r>
              <a:rPr sz="1540" dirty="0"/>
              <a:t>As a current graduate student, I want to:</a:t>
            </a:r>
          </a:p>
          <a:p>
            <a:pPr marL="0" indent="117347" defTabSz="704087">
              <a:buSzTx/>
              <a:buNone/>
              <a:defRPr sz="1848"/>
            </a:pPr>
            <a:r>
              <a:rPr dirty="0"/>
              <a:t>		- </a:t>
            </a:r>
            <a:r>
              <a:rPr sz="1540" dirty="0"/>
              <a:t>Use college convenience website to save time and 		   order ready to cook items.</a:t>
            </a:r>
          </a:p>
          <a:p>
            <a:pPr marL="0" indent="117347" defTabSz="704087">
              <a:buSzTx/>
              <a:buNone/>
              <a:defRPr sz="1848"/>
            </a:pPr>
            <a:endParaRPr sz="1540" dirty="0"/>
          </a:p>
          <a:p>
            <a:pPr marL="381380" indent="-264032" defTabSz="704087">
              <a:buSzPts val="1800"/>
              <a:defRPr sz="1848"/>
            </a:pPr>
            <a:r>
              <a:rPr dirty="0"/>
              <a:t>Working Professionals </a:t>
            </a:r>
          </a:p>
          <a:p>
            <a:pPr marL="0" indent="117347" defTabSz="704087">
              <a:buSzTx/>
              <a:buNone/>
              <a:defRPr sz="1848"/>
            </a:pPr>
            <a:r>
              <a:rPr dirty="0"/>
              <a:t>	- </a:t>
            </a:r>
            <a:r>
              <a:rPr sz="1540" dirty="0"/>
              <a:t>Potentially thousands of working professionals</a:t>
            </a:r>
          </a:p>
          <a:p>
            <a:pPr marL="0" indent="117347" defTabSz="704087">
              <a:buSzTx/>
              <a:buNone/>
              <a:defRPr sz="1848"/>
            </a:pPr>
            <a:r>
              <a:rPr dirty="0"/>
              <a:t>	- </a:t>
            </a:r>
            <a:r>
              <a:rPr sz="1540" dirty="0"/>
              <a:t>As a working professional, I want to</a:t>
            </a:r>
            <a:r>
              <a:rPr dirty="0"/>
              <a:t>:</a:t>
            </a:r>
          </a:p>
          <a:p>
            <a:pPr marL="0" indent="117347" defTabSz="704087">
              <a:buSzTx/>
              <a:buNone/>
              <a:defRPr sz="1848"/>
            </a:pPr>
            <a:r>
              <a:rPr dirty="0"/>
              <a:t>		- </a:t>
            </a:r>
            <a:r>
              <a:rPr sz="1540" dirty="0"/>
              <a:t>Order spices to cook meals which I used back      		   home.</a:t>
            </a:r>
          </a:p>
          <a:p>
            <a:pPr marL="0" indent="117347" defTabSz="704087">
              <a:buSzTx/>
              <a:buNone/>
              <a:defRPr sz="1540"/>
            </a:pPr>
            <a:r>
              <a:rPr dirty="0"/>
              <a:t>	</a:t>
            </a:r>
            <a:endParaRPr sz="1848" dirty="0"/>
          </a:p>
          <a:p>
            <a:pPr marL="0" indent="117347" defTabSz="704087">
              <a:buSzTx/>
              <a:buNone/>
              <a:defRPr sz="1848"/>
            </a:pPr>
            <a:r>
              <a:rPr dirty="0"/>
              <a:t>	</a:t>
            </a:r>
          </a:p>
          <a:p>
            <a:pPr marL="0" indent="117347" defTabSz="704087">
              <a:buSzTx/>
              <a:buNone/>
              <a:defRPr sz="1848"/>
            </a:pPr>
            <a:r>
              <a:rPr dirty="0"/>
              <a:t>          </a:t>
            </a:r>
          </a:p>
          <a:p>
            <a:pPr marL="0" indent="117347" defTabSz="704087">
              <a:buSzTx/>
              <a:buNone/>
              <a:defRPr sz="1848"/>
            </a:pPr>
            <a:r>
              <a:rPr dirty="0"/>
              <a:t>           </a:t>
            </a:r>
          </a:p>
        </p:txBody>
      </p:sp>
      <p:sp>
        <p:nvSpPr>
          <p:cNvPr id="119" name="Google Shape;108;p5"/>
          <p:cNvSpPr txBox="1">
            <a:spLocks noGrp="1"/>
          </p:cNvSpPr>
          <p:nvPr>
            <p:ph type="title"/>
          </p:nvPr>
        </p:nvSpPr>
        <p:spPr>
          <a:prstGeom prst="rect">
            <a:avLst/>
          </a:prstGeom>
        </p:spPr>
        <p:txBody>
          <a:bodyPr/>
          <a:lstStyle/>
          <a:p>
            <a:r>
              <a:t>Personas </a:t>
            </a:r>
          </a:p>
        </p:txBody>
      </p:sp>
      <p:pic>
        <p:nvPicPr>
          <p:cNvPr id="120"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3708400" y="7628466"/>
            <a:ext cx="571500" cy="571501"/>
          </a:xfrm>
          <a:prstGeom prst="rect">
            <a:avLst/>
          </a:prstGeom>
          <a:ln w="12700">
            <a:miter lim="400000"/>
          </a:ln>
        </p:spPr>
      </p:pic>
    </p:spTree>
  </p:cSld>
  <p:clrMapOvr>
    <a:masterClrMapping/>
  </p:clrMapOvr>
  <p:transition spd="med"/>
  <p:timing>
    <p:tnLst>
      <p:par>
        <p:cTn id="1" dur="indefinite" restart="never" fill="hold" nodeType="tmRoot">
          <p:childTnLst>
            <p:audio>
              <p:cMediaNode vol="100000" showWhenStopped="0">
                <p:cTn id="2" fill="hold" display="0">
                  <p:stCondLst>
                    <p:cond delay="indefinite"/>
                  </p:stCondLst>
                </p:cTn>
                <p:tgtEl>
                  <p:spTgt spid="12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Google Shape;113;p6"/>
          <p:cNvSpPr txBox="1">
            <a:spLocks noGrp="1"/>
          </p:cNvSpPr>
          <p:nvPr>
            <p:ph type="body" idx="1"/>
          </p:nvPr>
        </p:nvSpPr>
        <p:spPr>
          <a:xfrm>
            <a:off x="457200" y="1447800"/>
            <a:ext cx="8229600" cy="5334000"/>
          </a:xfrm>
          <a:prstGeom prst="rect">
            <a:avLst/>
          </a:prstGeom>
        </p:spPr>
        <p:txBody>
          <a:bodyPr/>
          <a:lstStyle/>
          <a:p>
            <a:pPr marL="495300">
              <a:spcBef>
                <a:spcPts val="400"/>
              </a:spcBef>
              <a:buSzPts val="2400"/>
              <a:defRPr sz="2400"/>
            </a:pPr>
            <a:r>
              <a:t>Restaurant owner</a:t>
            </a:r>
          </a:p>
          <a:p>
            <a:pPr marL="0" indent="152400">
              <a:spcBef>
                <a:spcPts val="400"/>
              </a:spcBef>
              <a:buSzTx/>
              <a:buNone/>
              <a:defRPr sz="2400"/>
            </a:pPr>
            <a:r>
              <a:t>	- </a:t>
            </a:r>
            <a:r>
              <a:rPr sz="2000"/>
              <a:t>Potentially hundreds of international cuisine restaurants</a:t>
            </a:r>
          </a:p>
          <a:p>
            <a:pPr marL="0" indent="152400">
              <a:spcBef>
                <a:spcPts val="400"/>
              </a:spcBef>
              <a:buSzTx/>
              <a:buNone/>
              <a:defRPr sz="2400"/>
            </a:pPr>
            <a:r>
              <a:t>	- </a:t>
            </a:r>
            <a:r>
              <a:rPr sz="2000"/>
              <a:t>As a restaurant owner, I want to:</a:t>
            </a:r>
          </a:p>
          <a:p>
            <a:pPr marL="0" indent="152400">
              <a:spcBef>
                <a:spcPts val="400"/>
              </a:spcBef>
              <a:buSzTx/>
              <a:buNone/>
              <a:defRPr sz="2400"/>
            </a:pPr>
            <a:r>
              <a:t>		- </a:t>
            </a:r>
            <a:r>
              <a:rPr sz="2000"/>
              <a:t>Order all the international ingredients needed to     		   prepare dishes.</a:t>
            </a:r>
          </a:p>
          <a:p>
            <a:pPr marL="0" indent="152400">
              <a:spcBef>
                <a:spcPts val="400"/>
              </a:spcBef>
              <a:buSzTx/>
              <a:buNone/>
              <a:defRPr sz="2400"/>
            </a:pPr>
            <a:endParaRPr sz="2000"/>
          </a:p>
          <a:p>
            <a:pPr marL="495300">
              <a:spcBef>
                <a:spcPts val="400"/>
              </a:spcBef>
              <a:buSzPts val="2000"/>
              <a:defRPr sz="2000"/>
            </a:pPr>
            <a:r>
              <a:t>Shopkeeper</a:t>
            </a:r>
          </a:p>
          <a:p>
            <a:pPr marL="952500" lvl="1" indent="-342900">
              <a:spcBef>
                <a:spcPts val="400"/>
              </a:spcBef>
              <a:buSzPts val="2000"/>
              <a:defRPr sz="2000"/>
            </a:pPr>
            <a:r>
              <a:t>Currently one , may increase as number of physical shops increase</a:t>
            </a:r>
            <a:endParaRPr sz="2800"/>
          </a:p>
          <a:p>
            <a:pPr marL="952500" lvl="1" indent="-342900">
              <a:spcBef>
                <a:spcPts val="400"/>
              </a:spcBef>
              <a:buSzPts val="2000"/>
              <a:defRPr sz="2000"/>
            </a:pPr>
            <a:r>
              <a:t>As a shop owner, I want to :</a:t>
            </a:r>
            <a:endParaRPr sz="2800"/>
          </a:p>
          <a:p>
            <a:pPr marL="0" lvl="1" indent="609600">
              <a:spcBef>
                <a:spcPts val="400"/>
              </a:spcBef>
              <a:buSzTx/>
              <a:buNone/>
              <a:defRPr sz="2000"/>
            </a:pPr>
            <a:r>
              <a:t>                - Understand my customers.</a:t>
            </a:r>
            <a:endParaRPr sz="2800"/>
          </a:p>
          <a:p>
            <a:pPr marL="0" lvl="1" indent="609600">
              <a:spcBef>
                <a:spcPts val="400"/>
              </a:spcBef>
              <a:buSzTx/>
              <a:buNone/>
              <a:defRPr sz="2000"/>
            </a:pPr>
            <a:r>
              <a:t>                - Identify High rated products.</a:t>
            </a:r>
            <a:endParaRPr sz="2800"/>
          </a:p>
          <a:p>
            <a:pPr marL="0" lvl="1" indent="609600">
              <a:spcBef>
                <a:spcPts val="400"/>
              </a:spcBef>
              <a:buSzTx/>
              <a:buNone/>
              <a:defRPr sz="2000"/>
            </a:pPr>
            <a:r>
              <a:t>                - Identify Low rated products.</a:t>
            </a:r>
          </a:p>
        </p:txBody>
      </p:sp>
      <p:sp>
        <p:nvSpPr>
          <p:cNvPr id="123" name="Google Shape;114;p6"/>
          <p:cNvSpPr txBox="1">
            <a:spLocks noGrp="1"/>
          </p:cNvSpPr>
          <p:nvPr>
            <p:ph type="title"/>
          </p:nvPr>
        </p:nvSpPr>
        <p:spPr>
          <a:prstGeom prst="rect">
            <a:avLst/>
          </a:prstGeom>
        </p:spPr>
        <p:txBody>
          <a:bodyPr/>
          <a:lstStyle/>
          <a:p>
            <a:r>
              <a:t>Persona </a:t>
            </a:r>
          </a:p>
        </p:txBody>
      </p:sp>
      <p:pic>
        <p:nvPicPr>
          <p:cNvPr id="124" name="Audio Recording.m4a" descr="Audio Recording.m4a"/>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3251200" y="7509933"/>
            <a:ext cx="571500" cy="571501"/>
          </a:xfrm>
          <a:prstGeom prst="rect">
            <a:avLst/>
          </a:prstGeom>
          <a:ln w="12700">
            <a:miter lim="400000"/>
          </a:ln>
        </p:spPr>
      </p:pic>
    </p:spTree>
  </p:cSld>
  <p:clrMapOvr>
    <a:masterClrMapping/>
  </p:clrMapOvr>
  <p:transition spd="med"/>
  <p:timing>
    <p:tnLst>
      <p:par>
        <p:cTn id="1" dur="indefinite" restart="never" fill="hold" nodeType="tmRoot">
          <p:childTnLst>
            <p:audio>
              <p:cMediaNode vol="100000" showWhenStopped="0">
                <p:cTn id="2" fill="hold" display="0">
                  <p:stCondLst>
                    <p:cond delay="indefinite"/>
                  </p:stCondLst>
                </p:cTn>
                <p:tgtEl>
                  <p:spTgt spid="12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Google Shape;119;p7"/>
          <p:cNvSpPr txBox="1">
            <a:spLocks noGrp="1"/>
          </p:cNvSpPr>
          <p:nvPr>
            <p:ph type="body" idx="1"/>
          </p:nvPr>
        </p:nvSpPr>
        <p:spPr>
          <a:xfrm>
            <a:off x="457200" y="1600200"/>
            <a:ext cx="8229600" cy="4525963"/>
          </a:xfrm>
          <a:prstGeom prst="rect">
            <a:avLst/>
          </a:prstGeom>
        </p:spPr>
        <p:txBody>
          <a:bodyPr/>
          <a:lstStyle/>
          <a:p>
            <a:pPr marL="0" indent="0">
              <a:spcBef>
                <a:spcPts val="0"/>
              </a:spcBef>
              <a:buSzTx/>
              <a:buNone/>
            </a:pPr>
            <a:endParaRPr/>
          </a:p>
        </p:txBody>
      </p:sp>
      <p:sp>
        <p:nvSpPr>
          <p:cNvPr id="127" name="Google Shape;120;p7"/>
          <p:cNvSpPr txBox="1">
            <a:spLocks noGrp="1"/>
          </p:cNvSpPr>
          <p:nvPr>
            <p:ph type="title"/>
          </p:nvPr>
        </p:nvSpPr>
        <p:spPr>
          <a:prstGeom prst="rect">
            <a:avLst/>
          </a:prstGeom>
        </p:spPr>
        <p:txBody>
          <a:bodyPr/>
          <a:lstStyle/>
          <a:p>
            <a:r>
              <a:t>ER Diagram</a:t>
            </a:r>
          </a:p>
        </p:txBody>
      </p:sp>
      <p:pic>
        <p:nvPicPr>
          <p:cNvPr id="128" name="Picture 4" descr="Picture 4"/>
          <p:cNvPicPr>
            <a:picLocks noChangeAspect="1"/>
          </p:cNvPicPr>
          <p:nvPr/>
        </p:nvPicPr>
        <p:blipFill>
          <a:blip r:embed="rId4"/>
          <a:stretch>
            <a:fillRect/>
          </a:stretch>
        </p:blipFill>
        <p:spPr>
          <a:xfrm>
            <a:off x="457200" y="1600199"/>
            <a:ext cx="8229600" cy="4525963"/>
          </a:xfrm>
          <a:prstGeom prst="rect">
            <a:avLst/>
          </a:prstGeom>
          <a:ln w="12700">
            <a:miter lim="400000"/>
          </a:ln>
        </p:spPr>
      </p:pic>
      <p:pic>
        <p:nvPicPr>
          <p:cNvPr id="129" name="Recorded Sound" descr="Recorded Sound"/>
          <p:cNvPicPr>
            <a:picLocks/>
          </p:cNvPicPr>
          <p:nvPr>
            <a:audioFile r:link="rId2"/>
            <p:extLst>
              <p:ext uri="{DAA4B4D4-6D71-4841-9C94-3DE7FCFB9230}">
                <p14:media xmlns:p14="http://schemas.microsoft.com/office/powerpoint/2010/main" r:embed="rId1"/>
              </p:ext>
            </p:extLst>
          </p:nvPr>
        </p:nvPicPr>
        <p:blipFill>
          <a:blip r:embed="rId5"/>
          <a:stretch>
            <a:fillRect/>
          </a:stretch>
        </p:blipFill>
        <p:spPr>
          <a:xfrm>
            <a:off x="-2770859" y="6370637"/>
            <a:ext cx="571501" cy="571501"/>
          </a:xfrm>
          <a:prstGeom prst="rect">
            <a:avLst/>
          </a:prstGeom>
          <a:ln w="12700">
            <a:miter lim="400000"/>
          </a:ln>
        </p:spPr>
      </p:pic>
    </p:spTree>
  </p:cSld>
  <p:clrMapOvr>
    <a:masterClrMapping/>
  </p:clrMapOvr>
  <p:transition spd="med"/>
  <p:timing>
    <p:tnLst>
      <p:par>
        <p:cTn id="1" dur="indefinite" restart="never" fill="hold" nodeType="tmRoot">
          <p:childTnLst>
            <p:audio>
              <p:cMediaNode vol="80000" showWhenStopped="0">
                <p:cTn id="2" fill="hold" display="0">
                  <p:stCondLst>
                    <p:cond delay="indefinite"/>
                  </p:stCondLst>
                </p:cTn>
                <p:tgtEl>
                  <p:spTgt spid="12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Google Shape;125;p8"/>
          <p:cNvSpPr txBox="1">
            <a:spLocks noGrp="1"/>
          </p:cNvSpPr>
          <p:nvPr>
            <p:ph type="body" idx="1"/>
          </p:nvPr>
        </p:nvSpPr>
        <p:spPr>
          <a:xfrm>
            <a:off x="-143839" y="1600200"/>
            <a:ext cx="9565242" cy="4525963"/>
          </a:xfrm>
          <a:prstGeom prst="rect">
            <a:avLst/>
          </a:prstGeom>
        </p:spPr>
        <p:txBody>
          <a:bodyPr/>
          <a:lstStyle/>
          <a:p>
            <a:pPr marL="495300">
              <a:spcBef>
                <a:spcPts val="400"/>
              </a:spcBef>
              <a:buSzPts val="2200"/>
              <a:defRPr sz="2200"/>
            </a:pPr>
            <a:r>
              <a:t>Product Catalogue: The website should include a thorough product catalogue that includes name, characterizations, photos, costs and available stock. This should enable simple searching and filtering of products. All the products the owner uploads will be stored in product entity.</a:t>
            </a:r>
          </a:p>
          <a:p>
            <a:pPr marL="495300">
              <a:spcBef>
                <a:spcPts val="400"/>
              </a:spcBef>
              <a:buSzPts val="2200"/>
              <a:defRPr sz="2200"/>
            </a:pPr>
            <a:r>
              <a:t>Order Management: The website should allow the administrator to manage orders, view order history and update order status.</a:t>
            </a:r>
          </a:p>
          <a:p>
            <a:pPr marL="495300">
              <a:spcBef>
                <a:spcPts val="400"/>
              </a:spcBef>
              <a:buSzPts val="2200"/>
              <a:defRPr sz="2200"/>
            </a:pPr>
            <a:r>
              <a:t>Security: The website should have proper security measures to protect user data such as encryption and secure storage.</a:t>
            </a:r>
          </a:p>
          <a:p>
            <a:pPr marL="495300">
              <a:spcBef>
                <a:spcPts val="400"/>
              </a:spcBef>
              <a:buSzPts val="2200"/>
              <a:defRPr sz="2200"/>
            </a:pPr>
            <a:r>
              <a:t>Ratings: The website should allow users to provide ratings for products and services. The ratings by user will be stored which will help the shopkeeper understand the areas of improvement.</a:t>
            </a:r>
          </a:p>
        </p:txBody>
      </p:sp>
      <p:sp>
        <p:nvSpPr>
          <p:cNvPr id="132" name="Google Shape;126;p8"/>
          <p:cNvSpPr txBox="1">
            <a:spLocks noGrp="1"/>
          </p:cNvSpPr>
          <p:nvPr>
            <p:ph type="title"/>
          </p:nvPr>
        </p:nvSpPr>
        <p:spPr>
          <a:prstGeom prst="rect">
            <a:avLst/>
          </a:prstGeom>
        </p:spPr>
        <p:txBody>
          <a:bodyPr/>
          <a:lstStyle/>
          <a:p>
            <a:r>
              <a:t>Other Business Rules</a:t>
            </a:r>
          </a:p>
        </p:txBody>
      </p:sp>
      <p:pic>
        <p:nvPicPr>
          <p:cNvPr id="133" name="Recorded Sound" descr="Recorded Sound"/>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2761433" y="6405988"/>
            <a:ext cx="571501" cy="571501"/>
          </a:xfrm>
          <a:prstGeom prst="rect">
            <a:avLst/>
          </a:prstGeom>
          <a:ln w="12700">
            <a:miter lim="400000"/>
          </a:ln>
        </p:spPr>
      </p:pic>
    </p:spTree>
  </p:cSld>
  <p:clrMapOvr>
    <a:masterClrMapping/>
  </p:clrMapOvr>
  <p:transition spd="med"/>
  <p:timing>
    <p:tnLst>
      <p:par>
        <p:cTn id="1" dur="indefinite" restart="never" fill="hold" nodeType="tmRoot">
          <p:childTnLst>
            <p:audio>
              <p:cMediaNode vol="80000" showWhenStopped="0">
                <p:cTn id="2" fill="hold" display="0">
                  <p:stCondLst>
                    <p:cond delay="indefinite"/>
                  </p:stCondLst>
                </p:cTn>
                <p:tgtEl>
                  <p:spTgt spid="13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Google Shape;125;p8"/>
          <p:cNvSpPr txBox="1">
            <a:spLocks noGrp="1"/>
          </p:cNvSpPr>
          <p:nvPr>
            <p:ph type="body" idx="1"/>
          </p:nvPr>
        </p:nvSpPr>
        <p:spPr>
          <a:xfrm>
            <a:off x="-143839" y="1600200"/>
            <a:ext cx="9565242" cy="4525963"/>
          </a:xfrm>
          <a:prstGeom prst="rect">
            <a:avLst/>
          </a:prstGeom>
        </p:spPr>
        <p:txBody>
          <a:bodyPr/>
          <a:lstStyle/>
          <a:p>
            <a:endParaRPr/>
          </a:p>
        </p:txBody>
      </p:sp>
      <p:sp>
        <p:nvSpPr>
          <p:cNvPr id="136" name="Google Shape;126;p8"/>
          <p:cNvSpPr txBox="1">
            <a:spLocks noGrp="1"/>
          </p:cNvSpPr>
          <p:nvPr>
            <p:ph type="title"/>
          </p:nvPr>
        </p:nvSpPr>
        <p:spPr>
          <a:xfrm>
            <a:off x="457200" y="838200"/>
            <a:ext cx="8229600" cy="504941"/>
          </a:xfrm>
          <a:prstGeom prst="rect">
            <a:avLst/>
          </a:prstGeom>
        </p:spPr>
        <p:txBody>
          <a:bodyPr>
            <a:normAutofit fontScale="90000"/>
          </a:bodyPr>
          <a:lstStyle/>
          <a:p>
            <a:pPr defTabSz="365760">
              <a:defRPr sz="1440"/>
            </a:pPr>
            <a:r>
              <a:t>Solution Architecture</a:t>
            </a:r>
            <a:br/>
            <a:br/>
            <a:endParaRPr/>
          </a:p>
        </p:txBody>
      </p:sp>
      <p:sp>
        <p:nvSpPr>
          <p:cNvPr id="137" name="TextBox 2"/>
          <p:cNvSpPr txBox="1"/>
          <p:nvPr/>
        </p:nvSpPr>
        <p:spPr>
          <a:xfrm>
            <a:off x="210106" y="1366462"/>
            <a:ext cx="8785433" cy="48853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marL="285750" indent="-285750">
              <a:buClr>
                <a:srgbClr val="000000"/>
              </a:buClr>
              <a:buSzPct val="100000"/>
              <a:buFont typeface="Arial"/>
              <a:buChar char="•"/>
              <a:defRPr sz="1600"/>
            </a:pPr>
            <a:endParaRPr/>
          </a:p>
          <a:p>
            <a:pPr marL="285750" indent="-285750">
              <a:buClr>
                <a:srgbClr val="000000"/>
              </a:buClr>
              <a:buSzPct val="100000"/>
              <a:buFont typeface="Arial"/>
              <a:buChar char="•"/>
              <a:defRPr sz="1600"/>
            </a:pPr>
            <a:r>
              <a:t>Client/Server Architecture:</a:t>
            </a:r>
          </a:p>
          <a:p>
            <a:pPr>
              <a:defRPr sz="1600"/>
            </a:pPr>
            <a:r>
              <a:t>. This approach is advantageous for our project since it enables effective client-server communication, allowing for quicker replies and lessening the stress on the client side</a:t>
            </a:r>
          </a:p>
          <a:p>
            <a:pPr>
              <a:defRPr sz="1600"/>
            </a:pPr>
            <a:endParaRPr/>
          </a:p>
          <a:p>
            <a:pPr marL="285750" indent="-285750">
              <a:buClr>
                <a:srgbClr val="000000"/>
              </a:buClr>
              <a:buSzPct val="100000"/>
              <a:buFont typeface="Arial"/>
              <a:buChar char="•"/>
              <a:defRPr sz="1600"/>
            </a:pPr>
            <a:r>
              <a:t>Hosting Model:</a:t>
            </a:r>
          </a:p>
          <a:p>
            <a:pPr>
              <a:defRPr sz="1600"/>
            </a:pPr>
            <a:endParaRPr/>
          </a:p>
          <a:p>
            <a:pPr>
              <a:defRPr sz="1600"/>
            </a:pPr>
            <a:r>
              <a:t>It might be advantageous to host the College Convenience platform on the cloud. The database can be hosted using the scalable and economical cloud hosting service. We may simply raise or decrease storage capacity depending on demands by using a cloud-based hosting service.</a:t>
            </a:r>
          </a:p>
          <a:p>
            <a:pPr>
              <a:defRPr sz="1600"/>
            </a:pPr>
            <a:endParaRPr/>
          </a:p>
          <a:p>
            <a:pPr marL="285750" indent="-285750">
              <a:buClr>
                <a:srgbClr val="000000"/>
              </a:buClr>
              <a:buSzPct val="100000"/>
              <a:buFont typeface="Arial"/>
              <a:buChar char="•"/>
              <a:defRPr sz="1600"/>
            </a:pPr>
            <a:r>
              <a:t>Storage Requirements:</a:t>
            </a:r>
          </a:p>
          <a:p>
            <a:pPr>
              <a:defRPr sz="1600"/>
            </a:pPr>
            <a:endParaRPr/>
          </a:p>
          <a:p>
            <a:pPr>
              <a:defRPr sz="1600"/>
            </a:pPr>
            <a:r>
              <a:t>Our database's storage requirements will rely on the volume of data we intend to store and the volume of data the website will produce over time. We might require at least 10 GB of storage to start the database, to give you an approximate idea. Yet, if your website develops and produces more data, this number can rise.</a:t>
            </a:r>
          </a:p>
          <a:p>
            <a:pPr>
              <a:defRPr sz="1600"/>
            </a:pPr>
            <a:endParaRPr/>
          </a:p>
          <a:p>
            <a:pPr>
              <a:defRPr sz="1600"/>
            </a:pPr>
            <a:r>
              <a:t>In summary, for our project - Online website for College Convenience - a client/server architecture solution is appropriate, with the server being hosted in the cloud. We will likely need a minimum of 10 GB of storage, but this may increase as College Convenience’s website grows</a:t>
            </a:r>
            <a:r>
              <a:rPr sz="1400"/>
              <a:t>.</a:t>
            </a:r>
          </a:p>
        </p:txBody>
      </p:sp>
      <p:pic>
        <p:nvPicPr>
          <p:cNvPr id="138" name="Recorded Sound" descr="Recorded Sound"/>
          <p:cNvPicPr>
            <a:picLocks/>
          </p:cNvPicPr>
          <p:nvPr>
            <a:audioFile r:link="rId2"/>
            <p:extLst>
              <p:ext uri="{DAA4B4D4-6D71-4841-9C94-3DE7FCFB9230}">
                <p14:media xmlns:p14="http://schemas.microsoft.com/office/powerpoint/2010/main" r:embed="rId1"/>
              </p:ext>
            </p:extLst>
          </p:nvPr>
        </p:nvPicPr>
        <p:blipFill>
          <a:blip r:embed="rId4"/>
          <a:stretch>
            <a:fillRect/>
          </a:stretch>
        </p:blipFill>
        <p:spPr>
          <a:xfrm>
            <a:off x="-2638885" y="6311719"/>
            <a:ext cx="571501" cy="571501"/>
          </a:xfrm>
          <a:prstGeom prst="rect">
            <a:avLst/>
          </a:prstGeom>
          <a:ln w="12700">
            <a:miter lim="400000"/>
          </a:ln>
        </p:spPr>
      </p:pic>
    </p:spTree>
  </p:cSld>
  <p:clrMapOvr>
    <a:masterClrMapping/>
  </p:clrMapOvr>
  <p:transition spd="med"/>
  <p:timing>
    <p:tnLst>
      <p:par>
        <p:cTn id="1" dur="indefinite" restart="never" fill="hold" nodeType="tmRoot">
          <p:childTnLst>
            <p:audio>
              <p:cMediaNode vol="80000" showWhenStopped="0">
                <p:cTn id="2" fill="hold" display="0">
                  <p:stCondLst>
                    <p:cond delay="indefinite"/>
                  </p:stCondLst>
                </p:cTn>
                <p:tgtEl>
                  <p:spTgt spid="13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Google Shape;131;p9"/>
          <p:cNvSpPr txBox="1">
            <a:spLocks noGrp="1"/>
          </p:cNvSpPr>
          <p:nvPr>
            <p:ph type="body" idx="1"/>
          </p:nvPr>
        </p:nvSpPr>
        <p:spPr>
          <a:xfrm>
            <a:off x="457200" y="1295400"/>
            <a:ext cx="8534400" cy="5562600"/>
          </a:xfrm>
          <a:prstGeom prst="rect">
            <a:avLst/>
          </a:prstGeom>
        </p:spPr>
        <p:txBody>
          <a:bodyPr/>
          <a:lstStyle/>
          <a:p>
            <a:pPr marL="342900">
              <a:spcBef>
                <a:spcPts val="0"/>
              </a:spcBef>
              <a:buSzPts val="2400"/>
              <a:defRPr sz="2400"/>
            </a:pPr>
            <a:r>
              <a:rPr dirty="0"/>
              <a:t>Find out the highest rated products.</a:t>
            </a:r>
          </a:p>
          <a:p>
            <a:pPr marL="0" indent="114300">
              <a:buSzTx/>
              <a:buNone/>
              <a:defRPr sz="1800">
                <a:solidFill>
                  <a:srgbClr val="21B6FF"/>
                </a:solidFill>
                <a:latin typeface="+mj-lt"/>
                <a:ea typeface="+mj-ea"/>
                <a:cs typeface="+mj-cs"/>
                <a:sym typeface="Arial"/>
              </a:defRPr>
            </a:pPr>
            <a:endParaRPr dirty="0"/>
          </a:p>
          <a:p>
            <a:pPr marL="0" indent="114300">
              <a:buSzTx/>
              <a:buNone/>
              <a:defRPr sz="1800">
                <a:solidFill>
                  <a:srgbClr val="21B6FF"/>
                </a:solidFill>
                <a:latin typeface="+mj-lt"/>
                <a:ea typeface="+mj-ea"/>
                <a:cs typeface="+mj-cs"/>
                <a:sym typeface="Arial"/>
              </a:defRPr>
            </a:pPr>
            <a:r>
              <a:rPr dirty="0"/>
              <a:t>select </a:t>
            </a:r>
            <a:r>
              <a:rPr dirty="0" err="1">
                <a:solidFill>
                  <a:srgbClr val="000000"/>
                </a:solidFill>
              </a:rPr>
              <a:t>product_name</a:t>
            </a:r>
            <a:r>
              <a:rPr dirty="0">
                <a:solidFill>
                  <a:srgbClr val="000000"/>
                </a:solidFill>
              </a:rPr>
              <a:t> </a:t>
            </a:r>
            <a:r>
              <a:rPr dirty="0"/>
              <a:t>from </a:t>
            </a:r>
            <a:r>
              <a:rPr dirty="0">
                <a:solidFill>
                  <a:srgbClr val="000000"/>
                </a:solidFill>
              </a:rPr>
              <a:t>product where </a:t>
            </a:r>
            <a:r>
              <a:rPr dirty="0" err="1">
                <a:solidFill>
                  <a:srgbClr val="000000"/>
                </a:solidFill>
              </a:rPr>
              <a:t>productID</a:t>
            </a:r>
            <a:r>
              <a:rPr dirty="0">
                <a:solidFill>
                  <a:srgbClr val="000000"/>
                </a:solidFill>
              </a:rPr>
              <a:t> </a:t>
            </a:r>
            <a:r>
              <a:rPr dirty="0"/>
              <a:t>in </a:t>
            </a:r>
            <a:r>
              <a:rPr dirty="0">
                <a:solidFill>
                  <a:srgbClr val="000000"/>
                </a:solidFill>
              </a:rPr>
              <a:t>(</a:t>
            </a:r>
            <a:r>
              <a:rPr dirty="0"/>
              <a:t>select </a:t>
            </a:r>
            <a:r>
              <a:rPr dirty="0" err="1">
                <a:solidFill>
                  <a:srgbClr val="000000"/>
                </a:solidFill>
              </a:rPr>
              <a:t>product_id</a:t>
            </a:r>
            <a:r>
              <a:rPr dirty="0">
                <a:solidFill>
                  <a:srgbClr val="000000"/>
                </a:solidFill>
              </a:rPr>
              <a:t> </a:t>
            </a:r>
            <a:r>
              <a:rPr dirty="0"/>
              <a:t>from </a:t>
            </a:r>
            <a:r>
              <a:rPr dirty="0" err="1">
                <a:solidFill>
                  <a:srgbClr val="000000"/>
                </a:solidFill>
              </a:rPr>
              <a:t>user_review</a:t>
            </a:r>
            <a:r>
              <a:rPr dirty="0">
                <a:solidFill>
                  <a:srgbClr val="000000"/>
                </a:solidFill>
              </a:rPr>
              <a:t> </a:t>
            </a:r>
            <a:r>
              <a:rPr dirty="0"/>
              <a:t>where </a:t>
            </a:r>
            <a:r>
              <a:rPr dirty="0">
                <a:solidFill>
                  <a:srgbClr val="000000"/>
                </a:solidFill>
              </a:rPr>
              <a:t>rating = (</a:t>
            </a:r>
            <a:r>
              <a:rPr dirty="0"/>
              <a:t>select </a:t>
            </a:r>
            <a:r>
              <a:rPr dirty="0">
                <a:solidFill>
                  <a:srgbClr val="000000"/>
                </a:solidFill>
              </a:rPr>
              <a:t>max(rating) </a:t>
            </a:r>
            <a:r>
              <a:rPr dirty="0"/>
              <a:t>from </a:t>
            </a:r>
            <a:r>
              <a:rPr dirty="0" err="1">
                <a:solidFill>
                  <a:srgbClr val="000000"/>
                </a:solidFill>
              </a:rPr>
              <a:t>user_review</a:t>
            </a:r>
            <a:r>
              <a:rPr dirty="0">
                <a:solidFill>
                  <a:srgbClr val="000000"/>
                </a:solidFill>
              </a:rPr>
              <a:t>));</a:t>
            </a:r>
          </a:p>
          <a:p>
            <a:pPr marL="0" indent="114300">
              <a:buSzTx/>
              <a:buNone/>
              <a:defRPr sz="1800">
                <a:latin typeface="+mj-lt"/>
                <a:ea typeface="+mj-ea"/>
                <a:cs typeface="+mj-cs"/>
                <a:sym typeface="Arial"/>
              </a:defRPr>
            </a:pPr>
            <a:endParaRPr dirty="0">
              <a:solidFill>
                <a:srgbClr val="000000"/>
              </a:solidFill>
            </a:endParaRPr>
          </a:p>
          <a:p>
            <a:pPr marL="0" indent="114300">
              <a:buSzTx/>
              <a:buNone/>
              <a:defRPr sz="1800">
                <a:latin typeface="+mj-lt"/>
                <a:ea typeface="+mj-ea"/>
                <a:cs typeface="+mj-cs"/>
                <a:sym typeface="Arial"/>
              </a:defRPr>
            </a:pPr>
            <a:r>
              <a:rPr dirty="0"/>
              <a:t>Explanation: The above code selects product name from the product table where the rating of the product is maximum in the user review table. The common column between the product and the </a:t>
            </a:r>
            <a:r>
              <a:rPr dirty="0" err="1"/>
              <a:t>user_review</a:t>
            </a:r>
            <a:r>
              <a:rPr dirty="0"/>
              <a:t> table is the </a:t>
            </a:r>
            <a:r>
              <a:rPr dirty="0" err="1"/>
              <a:t>product_id</a:t>
            </a:r>
            <a:r>
              <a:rPr dirty="0"/>
              <a:t>.</a:t>
            </a:r>
          </a:p>
          <a:p>
            <a:pPr marL="0" indent="114300">
              <a:buSzTx/>
              <a:buNone/>
              <a:defRPr sz="1800">
                <a:latin typeface="+mj-lt"/>
                <a:ea typeface="+mj-ea"/>
                <a:cs typeface="+mj-cs"/>
                <a:sym typeface="Arial"/>
              </a:defRPr>
            </a:pPr>
            <a:endParaRPr dirty="0"/>
          </a:p>
          <a:p>
            <a:pPr marL="0" indent="114300">
              <a:buSzTx/>
              <a:buNone/>
              <a:defRPr sz="1800">
                <a:latin typeface="+mj-lt"/>
                <a:ea typeface="+mj-ea"/>
                <a:cs typeface="+mj-cs"/>
                <a:sym typeface="Arial"/>
              </a:defRPr>
            </a:pPr>
            <a:r>
              <a:rPr dirty="0"/>
              <a:t>Output:</a:t>
            </a:r>
          </a:p>
        </p:txBody>
      </p:sp>
      <p:sp>
        <p:nvSpPr>
          <p:cNvPr id="141" name="Google Shape;132;p9"/>
          <p:cNvSpPr txBox="1">
            <a:spLocks noGrp="1"/>
          </p:cNvSpPr>
          <p:nvPr>
            <p:ph type="title"/>
          </p:nvPr>
        </p:nvSpPr>
        <p:spPr>
          <a:prstGeom prst="rect">
            <a:avLst/>
          </a:prstGeom>
        </p:spPr>
        <p:txBody>
          <a:bodyPr/>
          <a:lstStyle/>
          <a:p>
            <a:r>
              <a:t>SQL Examples</a:t>
            </a:r>
          </a:p>
        </p:txBody>
      </p:sp>
      <p:pic>
        <p:nvPicPr>
          <p:cNvPr id="142" name="Picture 2" descr="Picture 2"/>
          <p:cNvPicPr>
            <a:picLocks noChangeAspect="1"/>
          </p:cNvPicPr>
          <p:nvPr/>
        </p:nvPicPr>
        <p:blipFill>
          <a:blip r:embed="rId2"/>
          <a:stretch>
            <a:fillRect/>
          </a:stretch>
        </p:blipFill>
        <p:spPr>
          <a:xfrm>
            <a:off x="685327" y="4561637"/>
            <a:ext cx="7328517" cy="1685052"/>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powerpoint_newNEU">
  <a:themeElements>
    <a:clrScheme name="powerpoint_newNEU">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powerpoint_newNEU">
      <a:majorFont>
        <a:latin typeface="Arial"/>
        <a:ea typeface="Arial"/>
        <a:cs typeface="Arial"/>
      </a:majorFont>
      <a:minorFont>
        <a:latin typeface="Helvetica"/>
        <a:ea typeface="Helvetica"/>
        <a:cs typeface="Helvetica"/>
      </a:minorFont>
    </a:fontScheme>
    <a:fmtScheme name="powerpoint_newNE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powerpoint_newNEU">
  <a:themeElements>
    <a:clrScheme name="powerpoint_newNEU">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powerpoint_newNEU">
      <a:majorFont>
        <a:latin typeface="Arial"/>
        <a:ea typeface="Arial"/>
        <a:cs typeface="Arial"/>
      </a:majorFont>
      <a:minorFont>
        <a:latin typeface="Helvetica"/>
        <a:ea typeface="Helvetica"/>
        <a:cs typeface="Helvetica"/>
      </a:minorFont>
    </a:fontScheme>
    <a:fmtScheme name="powerpoint_newNE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1419</Words>
  <Application>Microsoft Office PowerPoint</Application>
  <PresentationFormat>On-screen Show (4:3)</PresentationFormat>
  <Paragraphs>133</Paragraphs>
  <Slides>17</Slides>
  <Notes>0</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Helvetica Neue</vt:lpstr>
      <vt:lpstr>powerpoint_newNEU</vt:lpstr>
      <vt:lpstr>ITC 6000  Database Management Systems Final Project Presentation 2023 Winter B Online store for College  Convenience </vt:lpstr>
      <vt:lpstr>Overview</vt:lpstr>
      <vt:lpstr>Project Overview</vt:lpstr>
      <vt:lpstr>Personas </vt:lpstr>
      <vt:lpstr>Persona </vt:lpstr>
      <vt:lpstr>ER Diagram</vt:lpstr>
      <vt:lpstr>Other Business Rules</vt:lpstr>
      <vt:lpstr>Solution Architecture  </vt:lpstr>
      <vt:lpstr>SQL Examples</vt:lpstr>
      <vt:lpstr>PowerPoint Presentation</vt:lpstr>
      <vt:lpstr>PowerPoint Presentation</vt:lpstr>
      <vt:lpstr>PowerPoint Presentation</vt:lpstr>
      <vt:lpstr>Metrics and Analytics</vt:lpstr>
      <vt:lpstr>Security and Privacy</vt:lpstr>
      <vt:lpstr>Next steps / Lessons Learned</vt:lpstr>
      <vt:lpstr>Acknowledgement</vt:lpstr>
      <vt:lpstr>Thankyou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ITC 6000  Database Management Systems Final Project Presentation 2023 Winter B Online store for College  Convenience </dc:title>
  <cp:lastModifiedBy>ANKIT BHALEKAR</cp:lastModifiedBy>
  <cp:revision>1</cp:revision>
  <dcterms:modified xsi:type="dcterms:W3CDTF">2023-11-01T05:07:23Z</dcterms:modified>
</cp:coreProperties>
</file>